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59" r:id="rId5"/>
    <p:sldId id="258" r:id="rId6"/>
    <p:sldId id="260" r:id="rId7"/>
    <p:sldId id="264" r:id="rId8"/>
    <p:sldId id="263" r:id="rId9"/>
    <p:sldId id="267" r:id="rId10"/>
    <p:sldId id="270" r:id="rId11"/>
    <p:sldId id="266" r:id="rId12"/>
    <p:sldId id="268" r:id="rId1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1"/>
    <p:restoredTop sz="94627"/>
  </p:normalViewPr>
  <p:slideViewPr>
    <p:cSldViewPr>
      <p:cViewPr>
        <p:scale>
          <a:sx n="92" d="100"/>
          <a:sy n="92" d="100"/>
        </p:scale>
        <p:origin x="2096" y="18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90012" cy="90012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356A-F871-BD68-A2EE-984CE219E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AC2DB-3BFE-7F30-0A2B-7FB73A0FC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49CF6-164E-B445-B90B-03F8A2C1D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A43F-23DF-F44D-BE33-EB5E56FF8DDA}" type="datetimeFigureOut">
              <a:rPr lang="en-DE" smtClean="0"/>
              <a:t>04.03.25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DA114-AAD9-ADF8-64DB-3201A4D65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3C476-C115-7905-265A-70CD0857C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8164-1589-534C-A902-CA03D7BBC09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2580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81C4-A57E-1189-812A-C4ECF68B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C96CF-DA0C-21FB-493D-C43D3E08A5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C276D-E249-11C6-54C3-A95180FCB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A43F-23DF-F44D-BE33-EB5E56FF8DDA}" type="datetimeFigureOut">
              <a:rPr lang="en-DE" smtClean="0"/>
              <a:t>04.03.25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88E6C-6413-A319-89DF-0BFCCDAF7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1FA1-57E5-88AD-6003-B24D39D7B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8164-1589-534C-A902-CA03D7BBC09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386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F24F4D-66E9-2BA9-25A6-E21383A817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BE5909-F7D5-D516-A290-1DAC90BFF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B5309-4A64-2F95-3EBE-BCAE836A8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A43F-23DF-F44D-BE33-EB5E56FF8DDA}" type="datetimeFigureOut">
              <a:rPr lang="en-DE" smtClean="0"/>
              <a:t>04.03.25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0BDF4-3519-19E3-F94E-4000E2CEC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A5EB6-505E-3088-A305-2201180C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8164-1589-534C-A902-CA03D7BBC09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6936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24B0-0363-EF88-34BA-8D68DEFC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67330-A91F-9AFF-C4B7-172B2B687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A03D1-D357-EEF4-AB43-557AD69D9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A43F-23DF-F44D-BE33-EB5E56FF8DDA}" type="datetimeFigureOut">
              <a:rPr lang="en-DE" smtClean="0"/>
              <a:t>04.03.25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C86E0-F4F9-B779-668A-515D06DFD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29B9B-8080-B21E-177E-A7AEC7C96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8164-1589-534C-A902-CA03D7BBC09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494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A4039-61DB-F05B-A005-02A0D8D5D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224BE-5870-08A9-DE61-86940FAE2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DAED1-2975-56BB-D7A9-B0E0FE30D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A43F-23DF-F44D-BE33-EB5E56FF8DDA}" type="datetimeFigureOut">
              <a:rPr lang="en-DE" smtClean="0"/>
              <a:t>04.03.25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1113B-E9CF-36C7-ECAD-6D56AA73F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D7878-8D3F-C5FC-8D52-27866D99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8164-1589-534C-A902-CA03D7BBC09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840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DF281-F2D2-E09B-5F48-BCB5C875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7702-3585-4068-4D22-045291D71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BEC96-8F84-759C-9A47-B8219B99F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55516-77B1-9021-F36C-21F9EF84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A43F-23DF-F44D-BE33-EB5E56FF8DDA}" type="datetimeFigureOut">
              <a:rPr lang="en-DE" smtClean="0"/>
              <a:t>04.03.25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EC08F-BE8D-B503-14E6-45377864A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03C5A-DFA6-FF50-9D88-02377BFD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8164-1589-534C-A902-CA03D7BBC09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868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CC4AD-5006-58F8-9C9D-919A202E5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422A0-3043-203C-9D42-7D096AEBF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754BA-4443-98F6-0CCE-44E497CB9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300BC-0FB4-6175-6EB0-CB793C1A70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B75EA-D552-7F3A-D12B-8AAC7D189E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E2087F-A2D2-72D8-758A-C518D629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A43F-23DF-F44D-BE33-EB5E56FF8DDA}" type="datetimeFigureOut">
              <a:rPr lang="en-DE" smtClean="0"/>
              <a:t>04.03.25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78E989-E14B-7E60-22D0-A7D2D492E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3295DA-9673-8181-68CE-62861BD2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8164-1589-534C-A902-CA03D7BBC09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77844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FEE88-402E-B77D-6808-6CC43CDA2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FAF3EB-E316-2E39-F0E8-6372CD771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A43F-23DF-F44D-BE33-EB5E56FF8DDA}" type="datetimeFigureOut">
              <a:rPr lang="en-DE" smtClean="0"/>
              <a:t>04.03.25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758C7-8AFF-00DA-FAF3-240D4B6C4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5B109-4B36-AAFC-37B7-058246B9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8164-1589-534C-A902-CA03D7BBC09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6220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E33A36-8641-F8B6-64E1-424DF2E09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A43F-23DF-F44D-BE33-EB5E56FF8DDA}" type="datetimeFigureOut">
              <a:rPr lang="en-DE" smtClean="0"/>
              <a:t>04.03.25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0C4CD3-4EBC-7EC0-AB00-DDD140076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ED71A-F081-01F8-F03B-A1D20A35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8164-1589-534C-A902-CA03D7BBC09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1296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9517-1E26-8A49-9C31-025CACE16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F163F-EC9F-EEF8-6D13-65BCE9677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84358-8F93-59E0-A483-6FBDB6A11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C0673-D5B4-8E00-EC3A-0A2D35318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A43F-23DF-F44D-BE33-EB5E56FF8DDA}" type="datetimeFigureOut">
              <a:rPr lang="en-DE" smtClean="0"/>
              <a:t>04.03.25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83896-0A14-1E92-AB71-CEA62C7F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C2B1A-37D6-33BC-031F-FAD5B6352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8164-1589-534C-A902-CA03D7BBC09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8625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20F91-98AE-A0B5-F948-7F7734CD6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580C68-EF57-7E0D-FFD6-545A8A7C5A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7931A-E9AD-FCC2-E78D-09168A0D6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2FDDF-4C04-ED25-871D-A63EAD09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5A43F-23DF-F44D-BE33-EB5E56FF8DDA}" type="datetimeFigureOut">
              <a:rPr lang="en-DE" smtClean="0"/>
              <a:t>04.03.25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88A72-299A-C4DE-5381-D85695111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16BBF-0A49-D4B6-E02B-2F4C6019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8164-1589-534C-A902-CA03D7BBC09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94103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F7D999-DDCB-D394-B524-9BED7EB28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6C526-1BEB-1B04-D7F3-CDD5530FD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2FE54-5779-4ABD-E004-2E2163310A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25A43F-23DF-F44D-BE33-EB5E56FF8DDA}" type="datetimeFigureOut">
              <a:rPr lang="en-DE" smtClean="0"/>
              <a:t>04.03.25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6C1B3-4C16-FAF4-1EC8-90A5C82FD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825FA-441E-349F-BA77-8BF971DF7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D08164-1589-534C-A902-CA03D7BBC09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380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png"/><Relationship Id="rId3" Type="http://schemas.openxmlformats.org/officeDocument/2006/relationships/image" Target="../media/image19.svg"/><Relationship Id="rId7" Type="http://schemas.openxmlformats.org/officeDocument/2006/relationships/image" Target="../media/image84.svg"/><Relationship Id="rId12" Type="http://schemas.openxmlformats.org/officeDocument/2006/relationships/image" Target="../media/image8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56.svg"/><Relationship Id="rId5" Type="http://schemas.openxmlformats.org/officeDocument/2006/relationships/image" Target="../media/image82.svg"/><Relationship Id="rId10" Type="http://schemas.openxmlformats.org/officeDocument/2006/relationships/image" Target="../media/image55.png"/><Relationship Id="rId4" Type="http://schemas.openxmlformats.org/officeDocument/2006/relationships/image" Target="../media/image81.png"/><Relationship Id="rId9" Type="http://schemas.openxmlformats.org/officeDocument/2006/relationships/image" Target="../media/image86.svg"/><Relationship Id="rId14" Type="http://schemas.openxmlformats.org/officeDocument/2006/relationships/image" Target="../media/image8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5.png"/><Relationship Id="rId18" Type="http://schemas.openxmlformats.org/officeDocument/2006/relationships/image" Target="../media/image72.svg"/><Relationship Id="rId26" Type="http://schemas.openxmlformats.org/officeDocument/2006/relationships/image" Target="../media/image104.png"/><Relationship Id="rId3" Type="http://schemas.openxmlformats.org/officeDocument/2006/relationships/image" Target="../media/image48.svg"/><Relationship Id="rId21" Type="http://schemas.openxmlformats.org/officeDocument/2006/relationships/image" Target="../media/image99.svg"/><Relationship Id="rId7" Type="http://schemas.openxmlformats.org/officeDocument/2006/relationships/image" Target="../media/image93.png"/><Relationship Id="rId12" Type="http://schemas.openxmlformats.org/officeDocument/2006/relationships/image" Target="../media/image37.svg"/><Relationship Id="rId17" Type="http://schemas.openxmlformats.org/officeDocument/2006/relationships/image" Target="../media/image71.png"/><Relationship Id="rId25" Type="http://schemas.openxmlformats.org/officeDocument/2006/relationships/image" Target="../media/image103.svg"/><Relationship Id="rId2" Type="http://schemas.openxmlformats.org/officeDocument/2006/relationships/image" Target="../media/image47.png"/><Relationship Id="rId16" Type="http://schemas.openxmlformats.org/officeDocument/2006/relationships/image" Target="../media/image74.svg"/><Relationship Id="rId20" Type="http://schemas.openxmlformats.org/officeDocument/2006/relationships/image" Target="../media/image98.png"/><Relationship Id="rId29" Type="http://schemas.openxmlformats.org/officeDocument/2006/relationships/image" Target="../media/image5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36.png"/><Relationship Id="rId24" Type="http://schemas.openxmlformats.org/officeDocument/2006/relationships/image" Target="../media/image102.png"/><Relationship Id="rId5" Type="http://schemas.openxmlformats.org/officeDocument/2006/relationships/image" Target="../media/image91.png"/><Relationship Id="rId15" Type="http://schemas.openxmlformats.org/officeDocument/2006/relationships/image" Target="../media/image73.png"/><Relationship Id="rId23" Type="http://schemas.openxmlformats.org/officeDocument/2006/relationships/image" Target="../media/image101.svg"/><Relationship Id="rId28" Type="http://schemas.openxmlformats.org/officeDocument/2006/relationships/image" Target="../media/image49.png"/><Relationship Id="rId10" Type="http://schemas.openxmlformats.org/officeDocument/2006/relationships/image" Target="../media/image60.svg"/><Relationship Id="rId19" Type="http://schemas.openxmlformats.org/officeDocument/2006/relationships/image" Target="../media/image97.png"/><Relationship Id="rId31" Type="http://schemas.openxmlformats.org/officeDocument/2006/relationships/image" Target="../media/image86.svg"/><Relationship Id="rId4" Type="http://schemas.openxmlformats.org/officeDocument/2006/relationships/image" Target="../media/image90.png"/><Relationship Id="rId9" Type="http://schemas.openxmlformats.org/officeDocument/2006/relationships/image" Target="../media/image59.png"/><Relationship Id="rId14" Type="http://schemas.openxmlformats.org/officeDocument/2006/relationships/image" Target="../media/image96.svg"/><Relationship Id="rId22" Type="http://schemas.openxmlformats.org/officeDocument/2006/relationships/image" Target="../media/image100.png"/><Relationship Id="rId27" Type="http://schemas.openxmlformats.org/officeDocument/2006/relationships/image" Target="../media/image105.svg"/><Relationship Id="rId30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9.svg"/><Relationship Id="rId18" Type="http://schemas.openxmlformats.org/officeDocument/2006/relationships/image" Target="../media/image44.svg"/><Relationship Id="rId26" Type="http://schemas.openxmlformats.org/officeDocument/2006/relationships/image" Target="../media/image52.svg"/><Relationship Id="rId3" Type="http://schemas.openxmlformats.org/officeDocument/2006/relationships/image" Target="../media/image33.svg"/><Relationship Id="rId21" Type="http://schemas.openxmlformats.org/officeDocument/2006/relationships/image" Target="../media/image47.png"/><Relationship Id="rId7" Type="http://schemas.openxmlformats.org/officeDocument/2006/relationships/image" Target="../media/image37.sv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image" Target="../media/image32.png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19.svg"/><Relationship Id="rId24" Type="http://schemas.openxmlformats.org/officeDocument/2006/relationships/image" Target="../media/image50.svg"/><Relationship Id="rId5" Type="http://schemas.openxmlformats.org/officeDocument/2006/relationships/image" Target="../media/image35.svg"/><Relationship Id="rId15" Type="http://schemas.openxmlformats.org/officeDocument/2006/relationships/image" Target="../media/image41.svg"/><Relationship Id="rId23" Type="http://schemas.openxmlformats.org/officeDocument/2006/relationships/image" Target="../media/image49.png"/><Relationship Id="rId28" Type="http://schemas.openxmlformats.org/officeDocument/2006/relationships/image" Target="../media/image24.svg"/><Relationship Id="rId10" Type="http://schemas.openxmlformats.org/officeDocument/2006/relationships/image" Target="../media/image18.png"/><Relationship Id="rId19" Type="http://schemas.openxmlformats.org/officeDocument/2006/relationships/image" Target="../media/image45.png"/><Relationship Id="rId4" Type="http://schemas.openxmlformats.org/officeDocument/2006/relationships/image" Target="../media/image34.png"/><Relationship Id="rId9" Type="http://schemas.openxmlformats.org/officeDocument/2006/relationships/image" Target="../media/image9.svg"/><Relationship Id="rId14" Type="http://schemas.openxmlformats.org/officeDocument/2006/relationships/image" Target="../media/image40.png"/><Relationship Id="rId22" Type="http://schemas.openxmlformats.org/officeDocument/2006/relationships/image" Target="../media/image48.svg"/><Relationship Id="rId27" Type="http://schemas.openxmlformats.org/officeDocument/2006/relationships/image" Target="../media/image23.png"/><Relationship Id="rId30" Type="http://schemas.openxmlformats.org/officeDocument/2006/relationships/image" Target="../media/image54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svg"/><Relationship Id="rId18" Type="http://schemas.openxmlformats.org/officeDocument/2006/relationships/image" Target="../media/image67.png"/><Relationship Id="rId26" Type="http://schemas.openxmlformats.org/officeDocument/2006/relationships/image" Target="../media/image49.png"/><Relationship Id="rId39" Type="http://schemas.openxmlformats.org/officeDocument/2006/relationships/image" Target="../media/image76.svg"/><Relationship Id="rId21" Type="http://schemas.openxmlformats.org/officeDocument/2006/relationships/image" Target="../media/image70.svg"/><Relationship Id="rId34" Type="http://schemas.openxmlformats.org/officeDocument/2006/relationships/image" Target="../media/image51.png"/><Relationship Id="rId42" Type="http://schemas.openxmlformats.org/officeDocument/2006/relationships/image" Target="../media/image77.png"/><Relationship Id="rId47" Type="http://schemas.openxmlformats.org/officeDocument/2006/relationships/image" Target="../media/image80.svg"/><Relationship Id="rId7" Type="http://schemas.openxmlformats.org/officeDocument/2006/relationships/image" Target="../media/image44.svg"/><Relationship Id="rId2" Type="http://schemas.openxmlformats.org/officeDocument/2006/relationships/image" Target="../media/image55.png"/><Relationship Id="rId16" Type="http://schemas.openxmlformats.org/officeDocument/2006/relationships/image" Target="../media/image65.png"/><Relationship Id="rId29" Type="http://schemas.openxmlformats.org/officeDocument/2006/relationships/image" Target="../media/image5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60.svg"/><Relationship Id="rId24" Type="http://schemas.openxmlformats.org/officeDocument/2006/relationships/image" Target="../media/image73.png"/><Relationship Id="rId32" Type="http://schemas.openxmlformats.org/officeDocument/2006/relationships/image" Target="../media/image34.png"/><Relationship Id="rId37" Type="http://schemas.openxmlformats.org/officeDocument/2006/relationships/image" Target="../media/image9.svg"/><Relationship Id="rId40" Type="http://schemas.openxmlformats.org/officeDocument/2006/relationships/image" Target="../media/image47.png"/><Relationship Id="rId45" Type="http://schemas.openxmlformats.org/officeDocument/2006/relationships/image" Target="../media/image19.svg"/><Relationship Id="rId5" Type="http://schemas.openxmlformats.org/officeDocument/2006/relationships/image" Target="../media/image37.svg"/><Relationship Id="rId15" Type="http://schemas.openxmlformats.org/officeDocument/2006/relationships/image" Target="../media/image64.svg"/><Relationship Id="rId23" Type="http://schemas.openxmlformats.org/officeDocument/2006/relationships/image" Target="../media/image72.svg"/><Relationship Id="rId28" Type="http://schemas.openxmlformats.org/officeDocument/2006/relationships/image" Target="../media/image53.png"/><Relationship Id="rId36" Type="http://schemas.openxmlformats.org/officeDocument/2006/relationships/image" Target="../media/image8.png"/><Relationship Id="rId10" Type="http://schemas.openxmlformats.org/officeDocument/2006/relationships/image" Target="../media/image59.png"/><Relationship Id="rId19" Type="http://schemas.openxmlformats.org/officeDocument/2006/relationships/image" Target="../media/image68.svg"/><Relationship Id="rId31" Type="http://schemas.openxmlformats.org/officeDocument/2006/relationships/image" Target="../media/image33.svg"/><Relationship Id="rId44" Type="http://schemas.openxmlformats.org/officeDocument/2006/relationships/image" Target="../media/image18.png"/><Relationship Id="rId4" Type="http://schemas.openxmlformats.org/officeDocument/2006/relationships/image" Target="../media/image36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50.svg"/><Relationship Id="rId30" Type="http://schemas.openxmlformats.org/officeDocument/2006/relationships/image" Target="../media/image32.png"/><Relationship Id="rId35" Type="http://schemas.openxmlformats.org/officeDocument/2006/relationships/image" Target="../media/image52.svg"/><Relationship Id="rId43" Type="http://schemas.openxmlformats.org/officeDocument/2006/relationships/image" Target="../media/image78.svg"/><Relationship Id="rId8" Type="http://schemas.openxmlformats.org/officeDocument/2006/relationships/image" Target="../media/image57.png"/><Relationship Id="rId3" Type="http://schemas.openxmlformats.org/officeDocument/2006/relationships/image" Target="../media/image56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5" Type="http://schemas.openxmlformats.org/officeDocument/2006/relationships/image" Target="../media/image74.svg"/><Relationship Id="rId33" Type="http://schemas.openxmlformats.org/officeDocument/2006/relationships/image" Target="../media/image35.svg"/><Relationship Id="rId38" Type="http://schemas.openxmlformats.org/officeDocument/2006/relationships/image" Target="../media/image75.png"/><Relationship Id="rId46" Type="http://schemas.openxmlformats.org/officeDocument/2006/relationships/image" Target="../media/image79.png"/><Relationship Id="rId20" Type="http://schemas.openxmlformats.org/officeDocument/2006/relationships/image" Target="../media/image69.png"/><Relationship Id="rId41" Type="http://schemas.openxmlformats.org/officeDocument/2006/relationships/image" Target="../media/image4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FE5B1-7718-CA1A-DCA1-97222A928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DE" sz="6600"/>
              <a:t>DataScientest Project Translator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206D5-B84B-2959-412F-C2E593AAD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endParaRPr lang="en-DE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328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56C4-A1C6-9F5D-3F1B-CE52B8F6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Deployment Pipeline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41FAA5-D170-5255-BCB2-F36E1F2ED03B}"/>
              </a:ext>
            </a:extLst>
          </p:cNvPr>
          <p:cNvGrpSpPr/>
          <p:nvPr/>
        </p:nvGrpSpPr>
        <p:grpSpPr>
          <a:xfrm>
            <a:off x="706296" y="2433190"/>
            <a:ext cx="1440642" cy="811144"/>
            <a:chOff x="984370" y="2763960"/>
            <a:chExt cx="1440642" cy="811144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1FD5CFA-085C-BE3A-44E8-36CC2792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481622" y="2763960"/>
              <a:ext cx="457200" cy="457200"/>
            </a:xfrm>
            <a:prstGeom prst="rect">
              <a:avLst/>
            </a:prstGeom>
          </p:spPr>
        </p:pic>
        <p:sp>
          <p:nvSpPr>
            <p:cNvPr id="9" name="TextBox 25">
              <a:extLst>
                <a:ext uri="{FF2B5EF4-FFF2-40B4-BE49-F238E27FC236}">
                  <a16:creationId xmlns:a16="http://schemas.microsoft.com/office/drawing/2014/main" id="{A84897EB-2C29-E662-53B0-F2766C3E7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370" y="3298105"/>
              <a:ext cx="144064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GitHub Actions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D32B9FE-E19C-3341-5F14-957D4103EB8A}"/>
              </a:ext>
            </a:extLst>
          </p:cNvPr>
          <p:cNvGrpSpPr/>
          <p:nvPr/>
        </p:nvGrpSpPr>
        <p:grpSpPr>
          <a:xfrm>
            <a:off x="1904408" y="2433190"/>
            <a:ext cx="1829070" cy="995810"/>
            <a:chOff x="1865436" y="2168832"/>
            <a:chExt cx="1829070" cy="9958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401335A-5482-C440-C6C1-EC48898A16F0}"/>
                </a:ext>
              </a:extLst>
            </p:cNvPr>
            <p:cNvGrpSpPr/>
            <p:nvPr/>
          </p:nvGrpSpPr>
          <p:grpSpPr>
            <a:xfrm>
              <a:off x="2253864" y="2168832"/>
              <a:ext cx="1440642" cy="995810"/>
              <a:chOff x="984370" y="2763960"/>
              <a:chExt cx="1440642" cy="995810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70F143BE-7DAF-2F69-01E0-6004C0CF8D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481622" y="2763960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8" name="TextBox 25">
                <a:extLst>
                  <a:ext uri="{FF2B5EF4-FFF2-40B4-BE49-F238E27FC236}">
                    <a16:creationId xmlns:a16="http://schemas.microsoft.com/office/drawing/2014/main" id="{4CAB5E62-9C6C-B91E-065C-83A5F485B9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4370" y="3298105"/>
                <a:ext cx="144064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Checks </a:t>
                </a: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(helm lint)</a:t>
                </a:r>
              </a:p>
            </p:txBody>
          </p:sp>
        </p:grpSp>
        <p:cxnSp>
          <p:nvCxnSpPr>
            <p:cNvPr id="45" name="Straight Arrow Connector 44" descr="Right pointing horizontal arrow.">
              <a:extLst>
                <a:ext uri="{FF2B5EF4-FFF2-40B4-BE49-F238E27FC236}">
                  <a16:creationId xmlns:a16="http://schemas.microsoft.com/office/drawing/2014/main" id="{7BB299C5-38F8-9669-F94D-BC2F00AAFD0E}"/>
                </a:ext>
              </a:extLst>
            </p:cNvPr>
            <p:cNvCxnSpPr>
              <a:cxnSpLocks/>
            </p:cNvCxnSpPr>
            <p:nvPr/>
          </p:nvCxnSpPr>
          <p:spPr>
            <a:xfrm>
              <a:off x="1865436" y="2438868"/>
              <a:ext cx="72009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BF6D251-570E-D113-8816-76FCE2C4CDD7}"/>
              </a:ext>
            </a:extLst>
          </p:cNvPr>
          <p:cNvGrpSpPr/>
          <p:nvPr/>
        </p:nvGrpSpPr>
        <p:grpSpPr>
          <a:xfrm>
            <a:off x="3373430" y="2433190"/>
            <a:ext cx="1946588" cy="995810"/>
            <a:chOff x="3334458" y="2168832"/>
            <a:chExt cx="1946588" cy="9958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DE8B22F-DF6D-9817-3683-62B1C239E319}"/>
                </a:ext>
              </a:extLst>
            </p:cNvPr>
            <p:cNvGrpSpPr/>
            <p:nvPr/>
          </p:nvGrpSpPr>
          <p:grpSpPr>
            <a:xfrm>
              <a:off x="3840404" y="2168832"/>
              <a:ext cx="1440642" cy="995810"/>
              <a:chOff x="984370" y="2763960"/>
              <a:chExt cx="1440642" cy="995810"/>
            </a:xfrm>
          </p:grpSpPr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5D281ABE-0135-0484-D557-B6284CD12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481622" y="2763960"/>
                <a:ext cx="457200" cy="457200"/>
              </a:xfrm>
              <a:prstGeom prst="rect">
                <a:avLst/>
              </a:prstGeom>
            </p:spPr>
          </p:pic>
          <p:sp>
            <p:nvSpPr>
              <p:cNvPr id="23" name="TextBox 25">
                <a:extLst>
                  <a:ext uri="{FF2B5EF4-FFF2-40B4-BE49-F238E27FC236}">
                    <a16:creationId xmlns:a16="http://schemas.microsoft.com/office/drawing/2014/main" id="{BF7D9E4E-5D2E-5F42-BDAF-0D167A508B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4370" y="3298105"/>
                <a:ext cx="144064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Set up storage driver, </a:t>
                </a:r>
                <a:r>
                  <a:rPr lang="en-US" alt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pv</a:t>
                </a:r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alt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pvc</a:t>
                </a:r>
                <a:endPara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7" name="Straight Arrow Connector 46" descr="Right pointing horizontal arrow.">
              <a:extLst>
                <a:ext uri="{FF2B5EF4-FFF2-40B4-BE49-F238E27FC236}">
                  <a16:creationId xmlns:a16="http://schemas.microsoft.com/office/drawing/2014/main" id="{E4D8658E-1953-907D-78FF-ACADB6D954C1}"/>
                </a:ext>
              </a:extLst>
            </p:cNvPr>
            <p:cNvCxnSpPr>
              <a:cxnSpLocks/>
            </p:cNvCxnSpPr>
            <p:nvPr/>
          </p:nvCxnSpPr>
          <p:spPr>
            <a:xfrm>
              <a:off x="3334458" y="2428450"/>
              <a:ext cx="72009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07D2559-AB53-D3D2-DF56-BD993F5CEDAF}"/>
              </a:ext>
            </a:extLst>
          </p:cNvPr>
          <p:cNvGrpSpPr/>
          <p:nvPr/>
        </p:nvGrpSpPr>
        <p:grpSpPr>
          <a:xfrm>
            <a:off x="5105868" y="2433190"/>
            <a:ext cx="1800690" cy="995810"/>
            <a:chOff x="5066896" y="2168832"/>
            <a:chExt cx="1800690" cy="99581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952A8A2-0C21-6756-EB4A-768E7D488498}"/>
                </a:ext>
              </a:extLst>
            </p:cNvPr>
            <p:cNvGrpSpPr/>
            <p:nvPr/>
          </p:nvGrpSpPr>
          <p:grpSpPr>
            <a:xfrm>
              <a:off x="5426944" y="2168832"/>
              <a:ext cx="1440642" cy="995810"/>
              <a:chOff x="984370" y="2763960"/>
              <a:chExt cx="1440642" cy="995810"/>
            </a:xfrm>
          </p:grpSpPr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41DC4941-4B1E-C5E4-0885-D18CFF5D1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1512044" y="2763960"/>
                <a:ext cx="396355" cy="457200"/>
              </a:xfrm>
              <a:prstGeom prst="rect">
                <a:avLst/>
              </a:prstGeom>
            </p:spPr>
          </p:pic>
          <p:sp>
            <p:nvSpPr>
              <p:cNvPr id="31" name="TextBox 25">
                <a:extLst>
                  <a:ext uri="{FF2B5EF4-FFF2-40B4-BE49-F238E27FC236}">
                    <a16:creationId xmlns:a16="http://schemas.microsoft.com/office/drawing/2014/main" id="{7183757D-28A6-3CEE-16F1-E4A0BFCEAE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4370" y="3298105"/>
                <a:ext cx="144064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Install chart and deployment</a:t>
                </a:r>
              </a:p>
            </p:txBody>
          </p:sp>
        </p:grpSp>
        <p:cxnSp>
          <p:nvCxnSpPr>
            <p:cNvPr id="48" name="Straight Arrow Connector 47" descr="Right pointing horizontal arrow.">
              <a:extLst>
                <a:ext uri="{FF2B5EF4-FFF2-40B4-BE49-F238E27FC236}">
                  <a16:creationId xmlns:a16="http://schemas.microsoft.com/office/drawing/2014/main" id="{97C5A7DA-83CE-37C8-55AA-3816A2B6785D}"/>
                </a:ext>
              </a:extLst>
            </p:cNvPr>
            <p:cNvCxnSpPr>
              <a:cxnSpLocks/>
            </p:cNvCxnSpPr>
            <p:nvPr/>
          </p:nvCxnSpPr>
          <p:spPr>
            <a:xfrm>
              <a:off x="5066896" y="2428450"/>
              <a:ext cx="72009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22B13BE-32D1-4B5E-39C4-8D862C095AD9}"/>
              </a:ext>
            </a:extLst>
          </p:cNvPr>
          <p:cNvGrpSpPr/>
          <p:nvPr/>
        </p:nvGrpSpPr>
        <p:grpSpPr>
          <a:xfrm>
            <a:off x="6556752" y="2433190"/>
            <a:ext cx="1765704" cy="918865"/>
            <a:chOff x="6517780" y="2168832"/>
            <a:chExt cx="1765704" cy="91886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B2DC581-9067-A003-70A0-5DCC36E54EE3}"/>
                </a:ext>
              </a:extLst>
            </p:cNvPr>
            <p:cNvGrpSpPr/>
            <p:nvPr/>
          </p:nvGrpSpPr>
          <p:grpSpPr>
            <a:xfrm>
              <a:off x="7013484" y="2168832"/>
              <a:ext cx="1270000" cy="918865"/>
              <a:chOff x="2631441" y="2132119"/>
              <a:chExt cx="1270000" cy="918865"/>
            </a:xfrm>
          </p:grpSpPr>
          <p:pic>
            <p:nvPicPr>
              <p:cNvPr id="33" name="Graphic 32" descr="Resolver resource icon for the Amazon Route 53 service.">
                <a:extLst>
                  <a:ext uri="{FF2B5EF4-FFF2-40B4-BE49-F238E27FC236}">
                    <a16:creationId xmlns:a16="http://schemas.microsoft.com/office/drawing/2014/main" id="{B623D106-EFE8-723D-E8E4-BB2BB8D9D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030510" y="2132119"/>
                <a:ext cx="457200" cy="457200"/>
              </a:xfrm>
              <a:prstGeom prst="rect">
                <a:avLst/>
              </a:prstGeom>
            </p:spPr>
          </p:pic>
          <p:sp>
            <p:nvSpPr>
              <p:cNvPr id="34" name="TextBox 26">
                <a:extLst>
                  <a:ext uri="{FF2B5EF4-FFF2-40B4-BE49-F238E27FC236}">
                    <a16:creationId xmlns:a16="http://schemas.microsoft.com/office/drawing/2014/main" id="{45CDBB5B-C916-86A8-4208-E652DF4A20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31441" y="2589319"/>
                <a:ext cx="12700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DNS record update </a:t>
                </a:r>
              </a:p>
            </p:txBody>
          </p:sp>
        </p:grpSp>
        <p:cxnSp>
          <p:nvCxnSpPr>
            <p:cNvPr id="49" name="Straight Arrow Connector 48" descr="Right pointing horizontal arrow.">
              <a:extLst>
                <a:ext uri="{FF2B5EF4-FFF2-40B4-BE49-F238E27FC236}">
                  <a16:creationId xmlns:a16="http://schemas.microsoft.com/office/drawing/2014/main" id="{53391A75-9608-97A2-3E25-2BF31C80FB8A}"/>
                </a:ext>
              </a:extLst>
            </p:cNvPr>
            <p:cNvCxnSpPr>
              <a:cxnSpLocks/>
            </p:cNvCxnSpPr>
            <p:nvPr/>
          </p:nvCxnSpPr>
          <p:spPr>
            <a:xfrm>
              <a:off x="6517780" y="2428450"/>
              <a:ext cx="72009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746D138-ACA8-C8F7-4E6E-10ED6FFD773F}"/>
              </a:ext>
            </a:extLst>
          </p:cNvPr>
          <p:cNvGrpSpPr/>
          <p:nvPr/>
        </p:nvGrpSpPr>
        <p:grpSpPr>
          <a:xfrm>
            <a:off x="8073705" y="2433190"/>
            <a:ext cx="1835291" cy="811144"/>
            <a:chOff x="8034733" y="2168832"/>
            <a:chExt cx="1835291" cy="81114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F44240D-DC87-2BB4-B3D0-DA2C2AA042CA}"/>
                </a:ext>
              </a:extLst>
            </p:cNvPr>
            <p:cNvGrpSpPr/>
            <p:nvPr/>
          </p:nvGrpSpPr>
          <p:grpSpPr>
            <a:xfrm>
              <a:off x="8429382" y="2168832"/>
              <a:ext cx="1440642" cy="811144"/>
              <a:chOff x="984370" y="2763960"/>
              <a:chExt cx="1440642" cy="811144"/>
            </a:xfrm>
          </p:grpSpPr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D0CE5B8D-4DC6-B606-D47E-105EEDFA4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481622" y="2763960"/>
                <a:ext cx="457200" cy="457200"/>
              </a:xfrm>
              <a:prstGeom prst="rect">
                <a:avLst/>
              </a:prstGeom>
            </p:spPr>
          </p:pic>
          <p:sp>
            <p:nvSpPr>
              <p:cNvPr id="37" name="TextBox 25">
                <a:extLst>
                  <a:ext uri="{FF2B5EF4-FFF2-40B4-BE49-F238E27FC236}">
                    <a16:creationId xmlns:a16="http://schemas.microsoft.com/office/drawing/2014/main" id="{7C3E84DE-7F9C-C12A-9231-559DDE9918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4370" y="3298105"/>
                <a:ext cx="144064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Tests</a:t>
                </a:r>
              </a:p>
            </p:txBody>
          </p:sp>
        </p:grpSp>
        <p:cxnSp>
          <p:nvCxnSpPr>
            <p:cNvPr id="50" name="Straight Arrow Connector 49" descr="Right pointing horizontal arrow.">
              <a:extLst>
                <a:ext uri="{FF2B5EF4-FFF2-40B4-BE49-F238E27FC236}">
                  <a16:creationId xmlns:a16="http://schemas.microsoft.com/office/drawing/2014/main" id="{14B27D7F-3963-EFAE-C40A-0990718A6672}"/>
                </a:ext>
              </a:extLst>
            </p:cNvPr>
            <p:cNvCxnSpPr>
              <a:cxnSpLocks/>
            </p:cNvCxnSpPr>
            <p:nvPr/>
          </p:nvCxnSpPr>
          <p:spPr>
            <a:xfrm>
              <a:off x="8034733" y="2428450"/>
              <a:ext cx="72009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B050EDC-C877-8744-CD7F-15FC9639C168}"/>
              </a:ext>
            </a:extLst>
          </p:cNvPr>
          <p:cNvGrpSpPr/>
          <p:nvPr/>
        </p:nvGrpSpPr>
        <p:grpSpPr>
          <a:xfrm>
            <a:off x="9548948" y="2433190"/>
            <a:ext cx="1946588" cy="811144"/>
            <a:chOff x="9509976" y="2168832"/>
            <a:chExt cx="1946588" cy="81114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D54CAF9-CEC4-90A9-F806-37F41CEBA327}"/>
                </a:ext>
              </a:extLst>
            </p:cNvPr>
            <p:cNvGrpSpPr/>
            <p:nvPr/>
          </p:nvGrpSpPr>
          <p:grpSpPr>
            <a:xfrm>
              <a:off x="10015922" y="2168832"/>
              <a:ext cx="1440642" cy="811144"/>
              <a:chOff x="984370" y="2763960"/>
              <a:chExt cx="1440642" cy="811144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DE7618D0-E52E-64DD-0D94-7729446E1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/>
              <a:stretch/>
            </p:blipFill>
            <p:spPr>
              <a:xfrm>
                <a:off x="1481622" y="2763960"/>
                <a:ext cx="457200" cy="457200"/>
              </a:xfrm>
              <a:prstGeom prst="rect">
                <a:avLst/>
              </a:prstGeom>
            </p:spPr>
          </p:pic>
          <p:sp>
            <p:nvSpPr>
              <p:cNvPr id="42" name="TextBox 25">
                <a:extLst>
                  <a:ext uri="{FF2B5EF4-FFF2-40B4-BE49-F238E27FC236}">
                    <a16:creationId xmlns:a16="http://schemas.microsoft.com/office/drawing/2014/main" id="{3D0C5573-7A44-1F3A-8E7D-904F2A2111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4370" y="3298105"/>
                <a:ext cx="144064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Packaging artifact</a:t>
                </a:r>
              </a:p>
            </p:txBody>
          </p:sp>
        </p:grpSp>
        <p:cxnSp>
          <p:nvCxnSpPr>
            <p:cNvPr id="51" name="Straight Arrow Connector 50" descr="Right pointing horizontal arrow.">
              <a:extLst>
                <a:ext uri="{FF2B5EF4-FFF2-40B4-BE49-F238E27FC236}">
                  <a16:creationId xmlns:a16="http://schemas.microsoft.com/office/drawing/2014/main" id="{5A854124-7D7B-217C-F3A5-E199A530B3C2}"/>
                </a:ext>
              </a:extLst>
            </p:cNvPr>
            <p:cNvCxnSpPr>
              <a:cxnSpLocks/>
            </p:cNvCxnSpPr>
            <p:nvPr/>
          </p:nvCxnSpPr>
          <p:spPr>
            <a:xfrm>
              <a:off x="9509976" y="2428450"/>
              <a:ext cx="72009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EF9C4CA-7CF8-BFFC-0D4B-0E9671AB7035}"/>
              </a:ext>
            </a:extLst>
          </p:cNvPr>
          <p:cNvGrpSpPr/>
          <p:nvPr/>
        </p:nvGrpSpPr>
        <p:grpSpPr>
          <a:xfrm>
            <a:off x="3585052" y="3947823"/>
            <a:ext cx="1800690" cy="995810"/>
            <a:chOff x="3546080" y="3683465"/>
            <a:chExt cx="1800690" cy="99581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AE9497A-A5D1-22E6-BD58-54B1EBBFF98E}"/>
                </a:ext>
              </a:extLst>
            </p:cNvPr>
            <p:cNvGrpSpPr/>
            <p:nvPr/>
          </p:nvGrpSpPr>
          <p:grpSpPr>
            <a:xfrm>
              <a:off x="3906128" y="3683465"/>
              <a:ext cx="1440642" cy="995810"/>
              <a:chOff x="984370" y="2763960"/>
              <a:chExt cx="1440642" cy="995810"/>
            </a:xfrm>
          </p:grpSpPr>
          <p:pic>
            <p:nvPicPr>
              <p:cNvPr id="59" name="Graphic 58">
                <a:extLst>
                  <a:ext uri="{FF2B5EF4-FFF2-40B4-BE49-F238E27FC236}">
                    <a16:creationId xmlns:a16="http://schemas.microsoft.com/office/drawing/2014/main" id="{3C47FB38-7965-7270-B1DD-C1EEAA5692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1512044" y="2763960"/>
                <a:ext cx="396355" cy="457200"/>
              </a:xfrm>
              <a:prstGeom prst="rect">
                <a:avLst/>
              </a:prstGeom>
            </p:spPr>
          </p:pic>
          <p:sp>
            <p:nvSpPr>
              <p:cNvPr id="60" name="TextBox 25">
                <a:extLst>
                  <a:ext uri="{FF2B5EF4-FFF2-40B4-BE49-F238E27FC236}">
                    <a16:creationId xmlns:a16="http://schemas.microsoft.com/office/drawing/2014/main" id="{C424C793-5BD6-454C-02E4-AD3940BA23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4370" y="3298105"/>
                <a:ext cx="144064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Install chart and deployment</a:t>
                </a:r>
              </a:p>
            </p:txBody>
          </p:sp>
        </p:grpSp>
        <p:cxnSp>
          <p:nvCxnSpPr>
            <p:cNvPr id="71" name="Straight Arrow Connector 70" descr="Right pointing horizontal arrow.">
              <a:extLst>
                <a:ext uri="{FF2B5EF4-FFF2-40B4-BE49-F238E27FC236}">
                  <a16:creationId xmlns:a16="http://schemas.microsoft.com/office/drawing/2014/main" id="{C3AD845A-D8B0-57CA-0B1C-3C509C18918B}"/>
                </a:ext>
              </a:extLst>
            </p:cNvPr>
            <p:cNvCxnSpPr>
              <a:cxnSpLocks/>
            </p:cNvCxnSpPr>
            <p:nvPr/>
          </p:nvCxnSpPr>
          <p:spPr>
            <a:xfrm>
              <a:off x="3546080" y="3943083"/>
              <a:ext cx="72009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9293D5D-559F-7CEA-FD12-6AEBF7693A6B}"/>
              </a:ext>
            </a:extLst>
          </p:cNvPr>
          <p:cNvGrpSpPr/>
          <p:nvPr/>
        </p:nvGrpSpPr>
        <p:grpSpPr>
          <a:xfrm>
            <a:off x="5035936" y="3947823"/>
            <a:ext cx="1765704" cy="918865"/>
            <a:chOff x="4996964" y="3683465"/>
            <a:chExt cx="1765704" cy="91886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C653D85-FE30-94F1-79E4-143CCC793AF6}"/>
                </a:ext>
              </a:extLst>
            </p:cNvPr>
            <p:cNvGrpSpPr/>
            <p:nvPr/>
          </p:nvGrpSpPr>
          <p:grpSpPr>
            <a:xfrm>
              <a:off x="5492668" y="3683465"/>
              <a:ext cx="1270000" cy="918865"/>
              <a:chOff x="2631441" y="2132119"/>
              <a:chExt cx="1270000" cy="918865"/>
            </a:xfrm>
          </p:grpSpPr>
          <p:pic>
            <p:nvPicPr>
              <p:cNvPr id="62" name="Graphic 61" descr="Resolver resource icon for the Amazon Route 53 service.">
                <a:extLst>
                  <a:ext uri="{FF2B5EF4-FFF2-40B4-BE49-F238E27FC236}">
                    <a16:creationId xmlns:a16="http://schemas.microsoft.com/office/drawing/2014/main" id="{75068AFA-E138-90A2-A087-0351DDBEA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030510" y="2132119"/>
                <a:ext cx="457200" cy="457200"/>
              </a:xfrm>
              <a:prstGeom prst="rect">
                <a:avLst/>
              </a:prstGeom>
            </p:spPr>
          </p:pic>
          <p:sp>
            <p:nvSpPr>
              <p:cNvPr id="63" name="TextBox 26">
                <a:extLst>
                  <a:ext uri="{FF2B5EF4-FFF2-40B4-BE49-F238E27FC236}">
                    <a16:creationId xmlns:a16="http://schemas.microsoft.com/office/drawing/2014/main" id="{B0FBDA78-1835-D26F-A84B-EA676DC7D6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31441" y="2589319"/>
                <a:ext cx="12700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DNS record update </a:t>
                </a:r>
              </a:p>
            </p:txBody>
          </p:sp>
        </p:grpSp>
        <p:cxnSp>
          <p:nvCxnSpPr>
            <p:cNvPr id="72" name="Straight Arrow Connector 71" descr="Right pointing horizontal arrow.">
              <a:extLst>
                <a:ext uri="{FF2B5EF4-FFF2-40B4-BE49-F238E27FC236}">
                  <a16:creationId xmlns:a16="http://schemas.microsoft.com/office/drawing/2014/main" id="{B2E740E8-B7BB-E7F4-4EB1-5EE0C1214A90}"/>
                </a:ext>
              </a:extLst>
            </p:cNvPr>
            <p:cNvCxnSpPr>
              <a:cxnSpLocks/>
            </p:cNvCxnSpPr>
            <p:nvPr/>
          </p:nvCxnSpPr>
          <p:spPr>
            <a:xfrm>
              <a:off x="4996964" y="3943083"/>
              <a:ext cx="72009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D895C50-DB16-9277-B47A-5644181ACFE2}"/>
              </a:ext>
            </a:extLst>
          </p:cNvPr>
          <p:cNvGrpSpPr/>
          <p:nvPr/>
        </p:nvGrpSpPr>
        <p:grpSpPr>
          <a:xfrm>
            <a:off x="6552889" y="3947823"/>
            <a:ext cx="1835291" cy="811144"/>
            <a:chOff x="6513917" y="3683465"/>
            <a:chExt cx="1835291" cy="811144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73FD813-31D4-3689-EBA5-DE6961A1D61B}"/>
                </a:ext>
              </a:extLst>
            </p:cNvPr>
            <p:cNvGrpSpPr/>
            <p:nvPr/>
          </p:nvGrpSpPr>
          <p:grpSpPr>
            <a:xfrm>
              <a:off x="6908566" y="3683465"/>
              <a:ext cx="1440642" cy="811144"/>
              <a:chOff x="984370" y="2763960"/>
              <a:chExt cx="1440642" cy="811144"/>
            </a:xfrm>
          </p:grpSpPr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9945BCF3-2B9D-C380-03AB-98051DE0E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481622" y="2763960"/>
                <a:ext cx="457200" cy="457200"/>
              </a:xfrm>
              <a:prstGeom prst="rect">
                <a:avLst/>
              </a:prstGeom>
            </p:spPr>
          </p:pic>
          <p:sp>
            <p:nvSpPr>
              <p:cNvPr id="66" name="TextBox 25">
                <a:extLst>
                  <a:ext uri="{FF2B5EF4-FFF2-40B4-BE49-F238E27FC236}">
                    <a16:creationId xmlns:a16="http://schemas.microsoft.com/office/drawing/2014/main" id="{4C790AB0-95E4-D963-82FE-D33FD691D9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4370" y="3298105"/>
                <a:ext cx="144064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Tests</a:t>
                </a:r>
              </a:p>
            </p:txBody>
          </p:sp>
        </p:grpSp>
        <p:cxnSp>
          <p:nvCxnSpPr>
            <p:cNvPr id="73" name="Straight Arrow Connector 72" descr="Right pointing horizontal arrow.">
              <a:extLst>
                <a:ext uri="{FF2B5EF4-FFF2-40B4-BE49-F238E27FC236}">
                  <a16:creationId xmlns:a16="http://schemas.microsoft.com/office/drawing/2014/main" id="{A2D9FD67-75B7-9244-4657-CBE857437B70}"/>
                </a:ext>
              </a:extLst>
            </p:cNvPr>
            <p:cNvCxnSpPr>
              <a:cxnSpLocks/>
            </p:cNvCxnSpPr>
            <p:nvPr/>
          </p:nvCxnSpPr>
          <p:spPr>
            <a:xfrm>
              <a:off x="6513917" y="3943083"/>
              <a:ext cx="72009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814E6D3-E3FA-B003-083B-5171DD620B28}"/>
              </a:ext>
            </a:extLst>
          </p:cNvPr>
          <p:cNvGrpSpPr/>
          <p:nvPr/>
        </p:nvGrpSpPr>
        <p:grpSpPr>
          <a:xfrm>
            <a:off x="6916800" y="4408984"/>
            <a:ext cx="2555230" cy="1984310"/>
            <a:chOff x="6877828" y="4144626"/>
            <a:chExt cx="2555230" cy="1984310"/>
          </a:xfrm>
        </p:grpSpPr>
        <p:sp>
          <p:nvSpPr>
            <p:cNvPr id="85" name="Freeform 62" descr="Ninety degree arrow pointing down to the left.">
              <a:extLst>
                <a:ext uri="{FF2B5EF4-FFF2-40B4-BE49-F238E27FC236}">
                  <a16:creationId xmlns:a16="http://schemas.microsoft.com/office/drawing/2014/main" id="{0374E28D-9300-C40A-5758-8227BBA70650}"/>
                </a:ext>
              </a:extLst>
            </p:cNvPr>
            <p:cNvSpPr/>
            <p:nvPr/>
          </p:nvSpPr>
          <p:spPr>
            <a:xfrm rot="10800000" flipH="1">
              <a:off x="8274168" y="4144626"/>
              <a:ext cx="1158890" cy="1249220"/>
            </a:xfrm>
            <a:custGeom>
              <a:avLst/>
              <a:gdLst>
                <a:gd name="connsiteX0" fmla="*/ 1371600 w 1371600"/>
                <a:gd name="connsiteY0" fmla="*/ 711200 h 711200"/>
                <a:gd name="connsiteX1" fmla="*/ 1371600 w 1371600"/>
                <a:gd name="connsiteY1" fmla="*/ 0 h 711200"/>
                <a:gd name="connsiteX2" fmla="*/ 0 w 1371600"/>
                <a:gd name="connsiteY2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1600" h="711200">
                  <a:moveTo>
                    <a:pt x="1371600" y="711200"/>
                  </a:moveTo>
                  <a:lnTo>
                    <a:pt x="1371600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A0F616B-227E-7ED7-FCB4-6D4E28BF8806}"/>
                </a:ext>
              </a:extLst>
            </p:cNvPr>
            <p:cNvGrpSpPr/>
            <p:nvPr/>
          </p:nvGrpSpPr>
          <p:grpSpPr>
            <a:xfrm>
              <a:off x="6877828" y="5133126"/>
              <a:ext cx="1440642" cy="995810"/>
              <a:chOff x="984370" y="2763960"/>
              <a:chExt cx="1440642" cy="995810"/>
            </a:xfrm>
          </p:grpSpPr>
          <p:pic>
            <p:nvPicPr>
              <p:cNvPr id="87" name="Graphic 86">
                <a:extLst>
                  <a:ext uri="{FF2B5EF4-FFF2-40B4-BE49-F238E27FC236}">
                    <a16:creationId xmlns:a16="http://schemas.microsoft.com/office/drawing/2014/main" id="{E831AE58-1834-E190-089D-B81582D13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481622" y="2763960"/>
                <a:ext cx="457200" cy="457200"/>
              </a:xfrm>
              <a:prstGeom prst="rect">
                <a:avLst/>
              </a:prstGeom>
            </p:spPr>
          </p:pic>
          <p:sp>
            <p:nvSpPr>
              <p:cNvPr id="88" name="TextBox 25">
                <a:extLst>
                  <a:ext uri="{FF2B5EF4-FFF2-40B4-BE49-F238E27FC236}">
                    <a16:creationId xmlns:a16="http://schemas.microsoft.com/office/drawing/2014/main" id="{8B139551-0244-15BF-4CFC-EB1FBAA64A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4370" y="3298105"/>
                <a:ext cx="144064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Set up storage driver, </a:t>
                </a:r>
                <a:r>
                  <a:rPr lang="en-US" alt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pv</a:t>
                </a:r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alt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pvc</a:t>
                </a:r>
                <a:endPara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DE679B3-78CE-CD46-BE3B-AEB08FD6E50B}"/>
              </a:ext>
            </a:extLst>
          </p:cNvPr>
          <p:cNvGrpSpPr/>
          <p:nvPr/>
        </p:nvGrpSpPr>
        <p:grpSpPr>
          <a:xfrm>
            <a:off x="5388386" y="5356779"/>
            <a:ext cx="1867873" cy="995810"/>
            <a:chOff x="5388386" y="5356779"/>
            <a:chExt cx="1867873" cy="995810"/>
          </a:xfrm>
        </p:grpSpPr>
        <p:cxnSp>
          <p:nvCxnSpPr>
            <p:cNvPr id="100" name="Straight Arrow Connector 99" descr="Right pointing horizontal arrow.">
              <a:extLst>
                <a:ext uri="{FF2B5EF4-FFF2-40B4-BE49-F238E27FC236}">
                  <a16:creationId xmlns:a16="http://schemas.microsoft.com/office/drawing/2014/main" id="{4F6A9902-3048-32DA-5AB5-4C53B7EC80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6163" y="5626084"/>
              <a:ext cx="72009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5198B75-919E-9662-D5CC-E446DE6AA28B}"/>
                </a:ext>
              </a:extLst>
            </p:cNvPr>
            <p:cNvGrpSpPr/>
            <p:nvPr/>
          </p:nvGrpSpPr>
          <p:grpSpPr>
            <a:xfrm>
              <a:off x="5388386" y="5356779"/>
              <a:ext cx="1440642" cy="995810"/>
              <a:chOff x="984370" y="2763960"/>
              <a:chExt cx="1440642" cy="995810"/>
            </a:xfrm>
          </p:grpSpPr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BEF8B013-11A6-D86A-B86D-7CF70A546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1512044" y="2763960"/>
                <a:ext cx="396355" cy="457200"/>
              </a:xfrm>
              <a:prstGeom prst="rect">
                <a:avLst/>
              </a:prstGeom>
            </p:spPr>
          </p:pic>
          <p:sp>
            <p:nvSpPr>
              <p:cNvPr id="91" name="TextBox 25">
                <a:extLst>
                  <a:ext uri="{FF2B5EF4-FFF2-40B4-BE49-F238E27FC236}">
                    <a16:creationId xmlns:a16="http://schemas.microsoft.com/office/drawing/2014/main" id="{605FC915-D9FE-106B-AD44-D3F8A7959E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4370" y="3298105"/>
                <a:ext cx="144064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Install chart and deployment</a:t>
                </a:r>
              </a:p>
            </p:txBody>
          </p:sp>
        </p:grp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B5DE950-8D97-7E39-4EA9-F269FCFFC180}"/>
              </a:ext>
            </a:extLst>
          </p:cNvPr>
          <p:cNvGrpSpPr/>
          <p:nvPr/>
        </p:nvGrpSpPr>
        <p:grpSpPr>
          <a:xfrm>
            <a:off x="4010267" y="5447227"/>
            <a:ext cx="1723467" cy="918865"/>
            <a:chOff x="4010267" y="5447227"/>
            <a:chExt cx="1723467" cy="918865"/>
          </a:xfrm>
        </p:grpSpPr>
        <p:cxnSp>
          <p:nvCxnSpPr>
            <p:cNvPr id="101" name="Straight Arrow Connector 100" descr="Right pointing horizontal arrow.">
              <a:extLst>
                <a:ext uri="{FF2B5EF4-FFF2-40B4-BE49-F238E27FC236}">
                  <a16:creationId xmlns:a16="http://schemas.microsoft.com/office/drawing/2014/main" id="{F3FFB5F9-8EE2-ED0F-223C-53EC2F74E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3638" y="5626084"/>
              <a:ext cx="72009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CE161E0-0EE0-5EF8-5F5A-129381B12FB0}"/>
                </a:ext>
              </a:extLst>
            </p:cNvPr>
            <p:cNvGrpSpPr/>
            <p:nvPr/>
          </p:nvGrpSpPr>
          <p:grpSpPr>
            <a:xfrm>
              <a:off x="4010267" y="5447227"/>
              <a:ext cx="1270000" cy="918865"/>
              <a:chOff x="2631441" y="2132119"/>
              <a:chExt cx="1270000" cy="918865"/>
            </a:xfrm>
          </p:grpSpPr>
          <p:pic>
            <p:nvPicPr>
              <p:cNvPr id="93" name="Graphic 92" descr="Resolver resource icon for the Amazon Route 53 service.">
                <a:extLst>
                  <a:ext uri="{FF2B5EF4-FFF2-40B4-BE49-F238E27FC236}">
                    <a16:creationId xmlns:a16="http://schemas.microsoft.com/office/drawing/2014/main" id="{6503B660-1F32-3430-FEE0-963471BF9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030510" y="2132119"/>
                <a:ext cx="457200" cy="457200"/>
              </a:xfrm>
              <a:prstGeom prst="rect">
                <a:avLst/>
              </a:prstGeom>
            </p:spPr>
          </p:pic>
          <p:sp>
            <p:nvSpPr>
              <p:cNvPr id="94" name="TextBox 26">
                <a:extLst>
                  <a:ext uri="{FF2B5EF4-FFF2-40B4-BE49-F238E27FC236}">
                    <a16:creationId xmlns:a16="http://schemas.microsoft.com/office/drawing/2014/main" id="{A07B5387-958E-2008-C5DE-3017AD30BC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31441" y="2589319"/>
                <a:ext cx="12700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DNS record update </a:t>
                </a:r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34AED84-0A66-86C6-102C-4F2910A5EF95}"/>
              </a:ext>
            </a:extLst>
          </p:cNvPr>
          <p:cNvGrpSpPr/>
          <p:nvPr/>
        </p:nvGrpSpPr>
        <p:grpSpPr>
          <a:xfrm>
            <a:off x="2318295" y="5482243"/>
            <a:ext cx="1866542" cy="811144"/>
            <a:chOff x="2318295" y="5482243"/>
            <a:chExt cx="1866542" cy="81114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6AD8B41-4EEC-7F33-3C76-6A02447E45A6}"/>
                </a:ext>
              </a:extLst>
            </p:cNvPr>
            <p:cNvGrpSpPr/>
            <p:nvPr/>
          </p:nvGrpSpPr>
          <p:grpSpPr>
            <a:xfrm>
              <a:off x="2318295" y="5482243"/>
              <a:ext cx="1440642" cy="811144"/>
              <a:chOff x="984370" y="2763960"/>
              <a:chExt cx="1440642" cy="811144"/>
            </a:xfrm>
          </p:grpSpPr>
          <p:pic>
            <p:nvPicPr>
              <p:cNvPr id="96" name="Graphic 95">
                <a:extLst>
                  <a:ext uri="{FF2B5EF4-FFF2-40B4-BE49-F238E27FC236}">
                    <a16:creationId xmlns:a16="http://schemas.microsoft.com/office/drawing/2014/main" id="{371FF3E0-FD7C-B807-62FD-142DE39D1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481622" y="2763960"/>
                <a:ext cx="457200" cy="457200"/>
              </a:xfrm>
              <a:prstGeom prst="rect">
                <a:avLst/>
              </a:prstGeom>
            </p:spPr>
          </p:pic>
          <p:sp>
            <p:nvSpPr>
              <p:cNvPr id="97" name="TextBox 25">
                <a:extLst>
                  <a:ext uri="{FF2B5EF4-FFF2-40B4-BE49-F238E27FC236}">
                    <a16:creationId xmlns:a16="http://schemas.microsoft.com/office/drawing/2014/main" id="{79CF7922-C700-D9D2-B19A-4C981CF188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4370" y="3298105"/>
                <a:ext cx="144064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Tests</a:t>
                </a:r>
              </a:p>
            </p:txBody>
          </p:sp>
        </p:grpSp>
        <p:cxnSp>
          <p:nvCxnSpPr>
            <p:cNvPr id="102" name="Straight Arrow Connector 101" descr="Right pointing horizontal arrow.">
              <a:extLst>
                <a:ext uri="{FF2B5EF4-FFF2-40B4-BE49-F238E27FC236}">
                  <a16:creationId xmlns:a16="http://schemas.microsoft.com/office/drawing/2014/main" id="{A91A1F8D-44C2-4050-08BC-183DF086F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4741" y="5626084"/>
              <a:ext cx="72009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C93C296-549C-B6ED-C1D9-2D79CD73E13F}"/>
              </a:ext>
            </a:extLst>
          </p:cNvPr>
          <p:cNvGrpSpPr/>
          <p:nvPr/>
        </p:nvGrpSpPr>
        <p:grpSpPr>
          <a:xfrm>
            <a:off x="1916656" y="3947823"/>
            <a:ext cx="1882546" cy="995810"/>
            <a:chOff x="1877684" y="3683465"/>
            <a:chExt cx="1882546" cy="99581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FA350D3-7FCA-499E-0FE9-B8B6EE4799EE}"/>
                </a:ext>
              </a:extLst>
            </p:cNvPr>
            <p:cNvGrpSpPr/>
            <p:nvPr/>
          </p:nvGrpSpPr>
          <p:grpSpPr>
            <a:xfrm>
              <a:off x="2319588" y="3683465"/>
              <a:ext cx="1440642" cy="995810"/>
              <a:chOff x="984370" y="2763960"/>
              <a:chExt cx="1440642" cy="995810"/>
            </a:xfrm>
          </p:grpSpPr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9F6C5476-5E21-5819-3C61-84146D66B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481622" y="2763960"/>
                <a:ext cx="457200" cy="457200"/>
              </a:xfrm>
              <a:prstGeom prst="rect">
                <a:avLst/>
              </a:prstGeom>
            </p:spPr>
          </p:pic>
          <p:sp>
            <p:nvSpPr>
              <p:cNvPr id="57" name="TextBox 25">
                <a:extLst>
                  <a:ext uri="{FF2B5EF4-FFF2-40B4-BE49-F238E27FC236}">
                    <a16:creationId xmlns:a16="http://schemas.microsoft.com/office/drawing/2014/main" id="{5E5FC36B-A830-BB88-0E74-FE9A5C6788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4370" y="3298105"/>
                <a:ext cx="144064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Set up storage driver, </a:t>
                </a:r>
                <a:r>
                  <a:rPr lang="en-US" alt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pv</a:t>
                </a:r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alt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pvc</a:t>
                </a:r>
                <a:endPara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14" name="Straight Arrow Connector 113" descr="Right pointing horizontal arrow.">
              <a:extLst>
                <a:ext uri="{FF2B5EF4-FFF2-40B4-BE49-F238E27FC236}">
                  <a16:creationId xmlns:a16="http://schemas.microsoft.com/office/drawing/2014/main" id="{DE9DD5E2-422F-0115-269C-8149A6ECC331}"/>
                </a:ext>
              </a:extLst>
            </p:cNvPr>
            <p:cNvCxnSpPr>
              <a:cxnSpLocks/>
            </p:cNvCxnSpPr>
            <p:nvPr/>
          </p:nvCxnSpPr>
          <p:spPr>
            <a:xfrm>
              <a:off x="1877684" y="3912065"/>
              <a:ext cx="72009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974BFDC-BB96-0ABE-7A97-FA0D6C50BAF9}"/>
              </a:ext>
            </a:extLst>
          </p:cNvPr>
          <p:cNvGrpSpPr/>
          <p:nvPr/>
        </p:nvGrpSpPr>
        <p:grpSpPr>
          <a:xfrm>
            <a:off x="967735" y="3244802"/>
            <a:ext cx="948921" cy="1147305"/>
            <a:chOff x="928763" y="2980444"/>
            <a:chExt cx="948921" cy="1147305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055474D-C8B0-2D84-1A9F-77CAFD5B9707}"/>
                </a:ext>
              </a:extLst>
            </p:cNvPr>
            <p:cNvSpPr txBox="1"/>
            <p:nvPr/>
          </p:nvSpPr>
          <p:spPr>
            <a:xfrm>
              <a:off x="928763" y="3758417"/>
              <a:ext cx="94892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/>
                <a:t>stage</a:t>
              </a:r>
            </a:p>
          </p:txBody>
        </p:sp>
        <p:cxnSp>
          <p:nvCxnSpPr>
            <p:cNvPr id="115" name="Straight Arrow Connector 114" descr="Right pointing horizontal arrow.">
              <a:extLst>
                <a:ext uri="{FF2B5EF4-FFF2-40B4-BE49-F238E27FC236}">
                  <a16:creationId xmlns:a16="http://schemas.microsoft.com/office/drawing/2014/main" id="{660344F0-B735-E66E-2DA1-059E9583BFD1}"/>
                </a:ext>
              </a:extLst>
            </p:cNvPr>
            <p:cNvCxnSpPr>
              <a:cxnSpLocks/>
            </p:cNvCxnSpPr>
            <p:nvPr/>
          </p:nvCxnSpPr>
          <p:spPr>
            <a:xfrm>
              <a:off x="1408382" y="2980444"/>
              <a:ext cx="0" cy="70302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19C40E4-86EB-0CA6-68E0-72CEA4697E75}"/>
              </a:ext>
            </a:extLst>
          </p:cNvPr>
          <p:cNvGrpSpPr/>
          <p:nvPr/>
        </p:nvGrpSpPr>
        <p:grpSpPr>
          <a:xfrm>
            <a:off x="973891" y="5189912"/>
            <a:ext cx="1704452" cy="936608"/>
            <a:chOff x="973891" y="5189912"/>
            <a:chExt cx="1704452" cy="936608"/>
          </a:xfrm>
        </p:grpSpPr>
        <p:cxnSp>
          <p:nvCxnSpPr>
            <p:cNvPr id="125" name="Straight Arrow Connector 124" descr="Right pointing horizontal arrow.">
              <a:extLst>
                <a:ext uri="{FF2B5EF4-FFF2-40B4-BE49-F238E27FC236}">
                  <a16:creationId xmlns:a16="http://schemas.microsoft.com/office/drawing/2014/main" id="{39FF482E-2AB1-BFBD-B78E-98C8344AC1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8247" y="5626084"/>
              <a:ext cx="72009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7" name="Graphic 126">
              <a:extLst>
                <a:ext uri="{FF2B5EF4-FFF2-40B4-BE49-F238E27FC236}">
                  <a16:creationId xmlns:a16="http://schemas.microsoft.com/office/drawing/2014/main" id="{39969A7C-D65F-1E52-47BE-2ADE8EEEE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73891" y="5189912"/>
              <a:ext cx="936608" cy="936608"/>
            </a:xfrm>
            <a:prstGeom prst="rect">
              <a:avLst/>
            </a:prstGeom>
          </p:spPr>
        </p:pic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61EFC27-3530-6CA0-679B-A1A3B339F540}"/>
              </a:ext>
            </a:extLst>
          </p:cNvPr>
          <p:cNvSpPr txBox="1"/>
          <p:nvPr/>
        </p:nvSpPr>
        <p:spPr>
          <a:xfrm>
            <a:off x="5809260" y="1804447"/>
            <a:ext cx="5786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dev</a:t>
            </a:r>
            <a:endParaRPr lang="en-DE" dirty="0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17C3780-39E1-A3BE-D17B-C50939080884}"/>
              </a:ext>
            </a:extLst>
          </p:cNvPr>
          <p:cNvGrpSpPr/>
          <p:nvPr/>
        </p:nvGrpSpPr>
        <p:grpSpPr>
          <a:xfrm>
            <a:off x="8073705" y="4022775"/>
            <a:ext cx="1797451" cy="369332"/>
            <a:chOff x="8073705" y="4022775"/>
            <a:chExt cx="1797451" cy="369332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55D18A9-1EF2-B641-B887-0EFCD26CE687}"/>
                </a:ext>
              </a:extLst>
            </p:cNvPr>
            <p:cNvSpPr txBox="1"/>
            <p:nvPr/>
          </p:nvSpPr>
          <p:spPr>
            <a:xfrm>
              <a:off x="9051338" y="4022775"/>
              <a:ext cx="81981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DE" dirty="0"/>
                <a:t>prod</a:t>
              </a:r>
            </a:p>
          </p:txBody>
        </p:sp>
        <p:cxnSp>
          <p:nvCxnSpPr>
            <p:cNvPr id="129" name="Straight Arrow Connector 128" descr="Right pointing horizontal arrow.">
              <a:extLst>
                <a:ext uri="{FF2B5EF4-FFF2-40B4-BE49-F238E27FC236}">
                  <a16:creationId xmlns:a16="http://schemas.microsoft.com/office/drawing/2014/main" id="{1DFE0816-747B-165F-7608-A89B3CE7A939}"/>
                </a:ext>
              </a:extLst>
            </p:cNvPr>
            <p:cNvCxnSpPr>
              <a:cxnSpLocks/>
            </p:cNvCxnSpPr>
            <p:nvPr/>
          </p:nvCxnSpPr>
          <p:spPr>
            <a:xfrm>
              <a:off x="8073705" y="4207441"/>
              <a:ext cx="72009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303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D0E8-D820-E0B0-4119-B64C9BFE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Cluster</a:t>
            </a:r>
          </a:p>
        </p:txBody>
      </p:sp>
      <p:grpSp>
        <p:nvGrpSpPr>
          <p:cNvPr id="22" name="Group 21" descr="Smile group.">
            <a:extLst>
              <a:ext uri="{FF2B5EF4-FFF2-40B4-BE49-F238E27FC236}">
                <a16:creationId xmlns:a16="http://schemas.microsoft.com/office/drawing/2014/main" id="{F4DD109C-DE9B-9E9E-7C4F-6D61A1679F31}"/>
              </a:ext>
            </a:extLst>
          </p:cNvPr>
          <p:cNvGrpSpPr/>
          <p:nvPr/>
        </p:nvGrpSpPr>
        <p:grpSpPr>
          <a:xfrm>
            <a:off x="2552637" y="2003631"/>
            <a:ext cx="7367651" cy="4115981"/>
            <a:chOff x="348284" y="3788621"/>
            <a:chExt cx="7367651" cy="411598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54DE0FA-9153-511C-5451-2B262353ABFD}"/>
                </a:ext>
              </a:extLst>
            </p:cNvPr>
            <p:cNvSpPr/>
            <p:nvPr/>
          </p:nvSpPr>
          <p:spPr>
            <a:xfrm>
              <a:off x="348286" y="3788621"/>
              <a:ext cx="7367649" cy="4115981"/>
            </a:xfrm>
            <a:prstGeom prst="rect">
              <a:avLst/>
            </a:prstGeom>
            <a:noFill/>
            <a:ln w="15875">
              <a:solidFill>
                <a:srgbClr val="ED7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EKS Cluster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D34C96E8-A6D9-EBC8-A309-5E0F515BB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48284" y="3788621"/>
              <a:ext cx="381000" cy="3810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976DCF3-19E8-A240-2F30-D9A17EFAF768}"/>
              </a:ext>
            </a:extLst>
          </p:cNvPr>
          <p:cNvGrpSpPr/>
          <p:nvPr/>
        </p:nvGrpSpPr>
        <p:grpSpPr>
          <a:xfrm>
            <a:off x="7716216" y="4992845"/>
            <a:ext cx="1115568" cy="903637"/>
            <a:chOff x="2104389" y="2477759"/>
            <a:chExt cx="1115568" cy="903637"/>
          </a:xfrm>
        </p:grpSpPr>
        <p:pic>
          <p:nvPicPr>
            <p:cNvPr id="56" name="Picture 12">
              <a:extLst>
                <a:ext uri="{FF2B5EF4-FFF2-40B4-BE49-F238E27FC236}">
                  <a16:creationId xmlns:a16="http://schemas.microsoft.com/office/drawing/2014/main" id="{EE01759D-6057-FFDC-9C86-814631893B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2342460" y="2477759"/>
              <a:ext cx="639426" cy="626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16">
              <a:extLst>
                <a:ext uri="{FF2B5EF4-FFF2-40B4-BE49-F238E27FC236}">
                  <a16:creationId xmlns:a16="http://schemas.microsoft.com/office/drawing/2014/main" id="{90BD709C-EE55-CBE4-C4FD-21577AB5D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4389" y="3104397"/>
              <a:ext cx="111556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Mount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4CAADFA-F237-4069-FA69-3C55517BBFEF}"/>
              </a:ext>
            </a:extLst>
          </p:cNvPr>
          <p:cNvGrpSpPr/>
          <p:nvPr/>
        </p:nvGrpSpPr>
        <p:grpSpPr>
          <a:xfrm>
            <a:off x="2784858" y="5015006"/>
            <a:ext cx="1115568" cy="897493"/>
            <a:chOff x="2104389" y="2483903"/>
            <a:chExt cx="1115568" cy="897493"/>
          </a:xfrm>
        </p:grpSpPr>
        <p:pic>
          <p:nvPicPr>
            <p:cNvPr id="60" name="Picture 12">
              <a:extLst>
                <a:ext uri="{FF2B5EF4-FFF2-40B4-BE49-F238E27FC236}">
                  <a16:creationId xmlns:a16="http://schemas.microsoft.com/office/drawing/2014/main" id="{EDFA53A4-08FC-6004-A3CB-758784285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2342460" y="2483903"/>
              <a:ext cx="639426" cy="6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16">
              <a:extLst>
                <a:ext uri="{FF2B5EF4-FFF2-40B4-BE49-F238E27FC236}">
                  <a16:creationId xmlns:a16="http://schemas.microsoft.com/office/drawing/2014/main" id="{7C770DA2-B2C1-380B-8FAF-FE05C9F8B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4389" y="3104397"/>
              <a:ext cx="111556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CSI Driver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8C5BC5E-5F61-C611-818D-3469D8A5F098}"/>
              </a:ext>
            </a:extLst>
          </p:cNvPr>
          <p:cNvGrpSpPr/>
          <p:nvPr/>
        </p:nvGrpSpPr>
        <p:grpSpPr>
          <a:xfrm>
            <a:off x="8635646" y="4992845"/>
            <a:ext cx="1115568" cy="1082159"/>
            <a:chOff x="2104389" y="2483903"/>
            <a:chExt cx="1115568" cy="1082159"/>
          </a:xfrm>
        </p:grpSpPr>
        <p:pic>
          <p:nvPicPr>
            <p:cNvPr id="63" name="Picture 12">
              <a:extLst>
                <a:ext uri="{FF2B5EF4-FFF2-40B4-BE49-F238E27FC236}">
                  <a16:creationId xmlns:a16="http://schemas.microsoft.com/office/drawing/2014/main" id="{ACCB5D73-4C88-42CD-A2E8-C226A43AB5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2354998" y="2483903"/>
              <a:ext cx="614350" cy="6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44" name="TextBox 16">
              <a:extLst>
                <a:ext uri="{FF2B5EF4-FFF2-40B4-BE49-F238E27FC236}">
                  <a16:creationId xmlns:a16="http://schemas.microsoft.com/office/drawing/2014/main" id="{DFEF2032-B737-2232-1B81-208F66B28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4389" y="3104397"/>
              <a:ext cx="111556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Observability Add-on</a:t>
              </a:r>
            </a:p>
          </p:txBody>
        </p:sp>
      </p:grpSp>
      <p:grpSp>
        <p:nvGrpSpPr>
          <p:cNvPr id="6240" name="Group 6239">
            <a:extLst>
              <a:ext uri="{FF2B5EF4-FFF2-40B4-BE49-F238E27FC236}">
                <a16:creationId xmlns:a16="http://schemas.microsoft.com/office/drawing/2014/main" id="{68AECE2B-9DB5-867F-FDE0-89FAE62523C5}"/>
              </a:ext>
            </a:extLst>
          </p:cNvPr>
          <p:cNvGrpSpPr/>
          <p:nvPr/>
        </p:nvGrpSpPr>
        <p:grpSpPr>
          <a:xfrm>
            <a:off x="2775838" y="2565421"/>
            <a:ext cx="1115568" cy="1958764"/>
            <a:chOff x="2775838" y="2565421"/>
            <a:chExt cx="1115568" cy="195876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AE3E9F1-E1E2-B362-059E-17AD599890A9}"/>
                </a:ext>
              </a:extLst>
            </p:cNvPr>
            <p:cNvGrpSpPr/>
            <p:nvPr/>
          </p:nvGrpSpPr>
          <p:grpSpPr>
            <a:xfrm>
              <a:off x="2986057" y="2565421"/>
              <a:ext cx="695130" cy="902780"/>
              <a:chOff x="3436556" y="2520607"/>
              <a:chExt cx="695130" cy="902780"/>
            </a:xfrm>
          </p:grpSpPr>
          <p:pic>
            <p:nvPicPr>
              <p:cNvPr id="6154" name="Picture 10">
                <a:extLst>
                  <a:ext uri="{FF2B5EF4-FFF2-40B4-BE49-F238E27FC236}">
                    <a16:creationId xmlns:a16="http://schemas.microsoft.com/office/drawing/2014/main" id="{5343FEB5-3C6D-39FA-BDF3-D8150AF3AF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6902" y="2520607"/>
                <a:ext cx="641434" cy="626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Box 16">
                <a:extLst>
                  <a:ext uri="{FF2B5EF4-FFF2-40B4-BE49-F238E27FC236}">
                    <a16:creationId xmlns:a16="http://schemas.microsoft.com/office/drawing/2014/main" id="{A98D25C5-6AFC-BDFC-5A49-D845304C13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36556" y="3146388"/>
                <a:ext cx="69513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Ingress</a:t>
                </a:r>
              </a:p>
            </p:txBody>
          </p:sp>
        </p:grpSp>
        <p:grpSp>
          <p:nvGrpSpPr>
            <p:cNvPr id="6145" name="Group 6144">
              <a:extLst>
                <a:ext uri="{FF2B5EF4-FFF2-40B4-BE49-F238E27FC236}">
                  <a16:creationId xmlns:a16="http://schemas.microsoft.com/office/drawing/2014/main" id="{CCF5F6AA-5C31-B947-A890-F8541D627258}"/>
                </a:ext>
              </a:extLst>
            </p:cNvPr>
            <p:cNvGrpSpPr/>
            <p:nvPr/>
          </p:nvGrpSpPr>
          <p:grpSpPr>
            <a:xfrm>
              <a:off x="2775838" y="3632835"/>
              <a:ext cx="1115568" cy="891350"/>
              <a:chOff x="2104389" y="2490046"/>
              <a:chExt cx="1115568" cy="891350"/>
            </a:xfrm>
          </p:grpSpPr>
          <p:pic>
            <p:nvPicPr>
              <p:cNvPr id="6147" name="Picture 12">
                <a:extLst>
                  <a:ext uri="{FF2B5EF4-FFF2-40B4-BE49-F238E27FC236}">
                    <a16:creationId xmlns:a16="http://schemas.microsoft.com/office/drawing/2014/main" id="{20B5DF1F-D65B-A607-A934-F943D9625F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/>
            </p:blipFill>
            <p:spPr bwMode="auto">
              <a:xfrm>
                <a:off x="2354998" y="2490046"/>
                <a:ext cx="614350" cy="6020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49" name="TextBox 16">
                <a:extLst>
                  <a:ext uri="{FF2B5EF4-FFF2-40B4-BE49-F238E27FC236}">
                    <a16:creationId xmlns:a16="http://schemas.microsoft.com/office/drawing/2014/main" id="{A67A566E-493B-A48F-2F62-F252C22661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4389" y="3104397"/>
                <a:ext cx="111556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ALB Controller</a:t>
                </a:r>
              </a:p>
            </p:txBody>
          </p:sp>
        </p:grpSp>
      </p:grpSp>
      <p:grpSp>
        <p:nvGrpSpPr>
          <p:cNvPr id="6178" name="Group 6177">
            <a:extLst>
              <a:ext uri="{FF2B5EF4-FFF2-40B4-BE49-F238E27FC236}">
                <a16:creationId xmlns:a16="http://schemas.microsoft.com/office/drawing/2014/main" id="{297E3ACB-2BB5-F5A9-79C2-94F64D8358E7}"/>
              </a:ext>
            </a:extLst>
          </p:cNvPr>
          <p:cNvGrpSpPr/>
          <p:nvPr/>
        </p:nvGrpSpPr>
        <p:grpSpPr>
          <a:xfrm>
            <a:off x="795303" y="2311317"/>
            <a:ext cx="1313319" cy="936327"/>
            <a:chOff x="310784" y="3651652"/>
            <a:chExt cx="1313319" cy="936327"/>
          </a:xfrm>
        </p:grpSpPr>
        <p:pic>
          <p:nvPicPr>
            <p:cNvPr id="6151" name="Graphic 6150" descr="Application Load Balancer resource icon for the Elastic Load Balancing service.">
              <a:extLst>
                <a:ext uri="{FF2B5EF4-FFF2-40B4-BE49-F238E27FC236}">
                  <a16:creationId xmlns:a16="http://schemas.microsoft.com/office/drawing/2014/main" id="{AC699875-95AF-13BA-AB46-84B77EDF4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8168" y="3651652"/>
              <a:ext cx="457200" cy="457200"/>
            </a:xfrm>
            <a:prstGeom prst="rect">
              <a:avLst/>
            </a:prstGeom>
          </p:spPr>
        </p:pic>
        <p:sp>
          <p:nvSpPr>
            <p:cNvPr id="6153" name="TextBox 19">
              <a:extLst>
                <a:ext uri="{FF2B5EF4-FFF2-40B4-BE49-F238E27FC236}">
                  <a16:creationId xmlns:a16="http://schemas.microsoft.com/office/drawing/2014/main" id="{F781F5C3-9B4A-780C-2AE9-0DE5EF7886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84" y="4126314"/>
              <a:ext cx="131331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Application Load </a:t>
              </a:r>
              <a:b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Balancer</a:t>
              </a:r>
            </a:p>
          </p:txBody>
        </p:sp>
      </p:grpSp>
      <p:grpSp>
        <p:nvGrpSpPr>
          <p:cNvPr id="6181" name="Group 6180">
            <a:extLst>
              <a:ext uri="{FF2B5EF4-FFF2-40B4-BE49-F238E27FC236}">
                <a16:creationId xmlns:a16="http://schemas.microsoft.com/office/drawing/2014/main" id="{ABE1F101-735B-C5C9-256A-493D1B96A517}"/>
              </a:ext>
            </a:extLst>
          </p:cNvPr>
          <p:cNvGrpSpPr/>
          <p:nvPr/>
        </p:nvGrpSpPr>
        <p:grpSpPr>
          <a:xfrm>
            <a:off x="347377" y="1640600"/>
            <a:ext cx="11497243" cy="4668784"/>
            <a:chOff x="5344171" y="1964388"/>
            <a:chExt cx="11497243" cy="4668784"/>
          </a:xfrm>
        </p:grpSpPr>
        <p:sp>
          <p:nvSpPr>
            <p:cNvPr id="6179" name="Rectangle 6178">
              <a:extLst>
                <a:ext uri="{FF2B5EF4-FFF2-40B4-BE49-F238E27FC236}">
                  <a16:creationId xmlns:a16="http://schemas.microsoft.com/office/drawing/2014/main" id="{CEE0BDB6-B0D2-F7FA-5F6A-E8C2EB45F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344171" y="1965974"/>
              <a:ext cx="11497243" cy="4667198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6180" name="Graphic 6179">
              <a:extLst>
                <a:ext uri="{FF2B5EF4-FFF2-40B4-BE49-F238E27FC236}">
                  <a16:creationId xmlns:a16="http://schemas.microsoft.com/office/drawing/2014/main" id="{1025CE89-7413-6ADE-79FE-1E9C74249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344173" y="1964388"/>
              <a:ext cx="381000" cy="381000"/>
            </a:xfrm>
            <a:prstGeom prst="rect">
              <a:avLst/>
            </a:prstGeom>
          </p:spPr>
        </p:pic>
      </p:grpSp>
      <p:grpSp>
        <p:nvGrpSpPr>
          <p:cNvPr id="6241" name="Group 6240">
            <a:extLst>
              <a:ext uri="{FF2B5EF4-FFF2-40B4-BE49-F238E27FC236}">
                <a16:creationId xmlns:a16="http://schemas.microsoft.com/office/drawing/2014/main" id="{ADDB0857-3E9D-CE66-BDB4-47F904E438DF}"/>
              </a:ext>
            </a:extLst>
          </p:cNvPr>
          <p:cNvGrpSpPr/>
          <p:nvPr/>
        </p:nvGrpSpPr>
        <p:grpSpPr>
          <a:xfrm>
            <a:off x="564587" y="3684246"/>
            <a:ext cx="1772615" cy="2419914"/>
            <a:chOff x="564587" y="3684246"/>
            <a:chExt cx="1772615" cy="2419914"/>
          </a:xfrm>
        </p:grpSpPr>
        <p:grpSp>
          <p:nvGrpSpPr>
            <p:cNvPr id="6183" name="Group 6182">
              <a:extLst>
                <a:ext uri="{FF2B5EF4-FFF2-40B4-BE49-F238E27FC236}">
                  <a16:creationId xmlns:a16="http://schemas.microsoft.com/office/drawing/2014/main" id="{59CC9F8A-6F10-43F8-34B4-0733DC0314E9}"/>
                </a:ext>
              </a:extLst>
            </p:cNvPr>
            <p:cNvGrpSpPr/>
            <p:nvPr/>
          </p:nvGrpSpPr>
          <p:grpSpPr>
            <a:xfrm>
              <a:off x="867969" y="5288131"/>
              <a:ext cx="1141411" cy="736757"/>
              <a:chOff x="1201042" y="4799816"/>
              <a:chExt cx="1141411" cy="736757"/>
            </a:xfrm>
          </p:grpSpPr>
          <p:pic>
            <p:nvPicPr>
              <p:cNvPr id="6163" name="Graphic 6162" descr="Volume resource icon for the Amazon EBS service.">
                <a:extLst>
                  <a:ext uri="{FF2B5EF4-FFF2-40B4-BE49-F238E27FC236}">
                    <a16:creationId xmlns:a16="http://schemas.microsoft.com/office/drawing/2014/main" id="{4CDE4965-9643-8A03-3962-EF158CF16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550870" y="4799816"/>
                <a:ext cx="457200" cy="457200"/>
              </a:xfrm>
              <a:prstGeom prst="rect">
                <a:avLst/>
              </a:prstGeom>
            </p:spPr>
          </p:pic>
          <p:sp>
            <p:nvSpPr>
              <p:cNvPr id="6164" name="TextBox 20">
                <a:extLst>
                  <a:ext uri="{FF2B5EF4-FFF2-40B4-BE49-F238E27FC236}">
                    <a16:creationId xmlns:a16="http://schemas.microsoft.com/office/drawing/2014/main" id="{F19FBB75-51BE-B155-CDDA-56149DBDFA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1042" y="5259574"/>
                <a:ext cx="1141411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EBS Volume</a:t>
                </a:r>
              </a:p>
            </p:txBody>
          </p:sp>
        </p:grpSp>
        <p:grpSp>
          <p:nvGrpSpPr>
            <p:cNvPr id="6182" name="Group 6181">
              <a:extLst>
                <a:ext uri="{FF2B5EF4-FFF2-40B4-BE49-F238E27FC236}">
                  <a16:creationId xmlns:a16="http://schemas.microsoft.com/office/drawing/2014/main" id="{ACEC1541-EB15-9569-7AB7-9AB115FAAA37}"/>
                </a:ext>
              </a:extLst>
            </p:cNvPr>
            <p:cNvGrpSpPr/>
            <p:nvPr/>
          </p:nvGrpSpPr>
          <p:grpSpPr>
            <a:xfrm>
              <a:off x="748239" y="4329198"/>
              <a:ext cx="1382713" cy="742136"/>
              <a:chOff x="1081312" y="3840883"/>
              <a:chExt cx="1382713" cy="742136"/>
            </a:xfrm>
          </p:grpSpPr>
          <p:pic>
            <p:nvPicPr>
              <p:cNvPr id="6165" name="Graphic 6164" descr="S3 Standard storage class icon for the Amazon S3 service.">
                <a:extLst>
                  <a:ext uri="{FF2B5EF4-FFF2-40B4-BE49-F238E27FC236}">
                    <a16:creationId xmlns:a16="http://schemas.microsoft.com/office/drawing/2014/main" id="{F418284A-7318-F3B5-CCC2-7B011DB5E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548743" y="3840883"/>
                <a:ext cx="457200" cy="457200"/>
              </a:xfrm>
              <a:prstGeom prst="rect">
                <a:avLst/>
              </a:prstGeom>
            </p:spPr>
          </p:pic>
          <p:sp>
            <p:nvSpPr>
              <p:cNvPr id="6166" name="TextBox 62">
                <a:extLst>
                  <a:ext uri="{FF2B5EF4-FFF2-40B4-BE49-F238E27FC236}">
                    <a16:creationId xmlns:a16="http://schemas.microsoft.com/office/drawing/2014/main" id="{DFDE9A7E-B20D-A7D6-CED6-372F2EF78B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1312" y="4306020"/>
                <a:ext cx="138271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S3 Bucket</a:t>
                </a:r>
              </a:p>
            </p:txBody>
          </p:sp>
        </p:grpSp>
        <p:grpSp>
          <p:nvGrpSpPr>
            <p:cNvPr id="6186" name="Group 6185" descr="Endor group.">
              <a:extLst>
                <a:ext uri="{FF2B5EF4-FFF2-40B4-BE49-F238E27FC236}">
                  <a16:creationId xmlns:a16="http://schemas.microsoft.com/office/drawing/2014/main" id="{5EC7AC4B-93A1-0A7B-8830-D0F64C6536D7}"/>
                </a:ext>
              </a:extLst>
            </p:cNvPr>
            <p:cNvGrpSpPr/>
            <p:nvPr/>
          </p:nvGrpSpPr>
          <p:grpSpPr>
            <a:xfrm>
              <a:off x="564587" y="3684246"/>
              <a:ext cx="1772615" cy="2419914"/>
              <a:chOff x="4248794" y="1993572"/>
              <a:chExt cx="1772615" cy="2419914"/>
            </a:xfrm>
          </p:grpSpPr>
          <p:sp>
            <p:nvSpPr>
              <p:cNvPr id="6187" name="Rectangle 6186">
                <a:extLst>
                  <a:ext uri="{FF2B5EF4-FFF2-40B4-BE49-F238E27FC236}">
                    <a16:creationId xmlns:a16="http://schemas.microsoft.com/office/drawing/2014/main" id="{E7CB75EB-3B1D-390C-53FA-CA240B123105}"/>
                  </a:ext>
                </a:extLst>
              </p:cNvPr>
              <p:cNvSpPr/>
              <p:nvPr/>
            </p:nvSpPr>
            <p:spPr>
              <a:xfrm>
                <a:off x="4248794" y="1993572"/>
                <a:ext cx="1772615" cy="2419914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ln w="0"/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Storage</a:t>
                </a:r>
              </a:p>
            </p:txBody>
          </p:sp>
          <p:pic>
            <p:nvPicPr>
              <p:cNvPr id="6188" name="Graphic 6187">
                <a:extLst>
                  <a:ext uri="{FF2B5EF4-FFF2-40B4-BE49-F238E27FC236}">
                    <a16:creationId xmlns:a16="http://schemas.microsoft.com/office/drawing/2014/main" id="{4A1B5220-7519-435C-8C71-0BFFA6C618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4248794" y="1996232"/>
                <a:ext cx="381000" cy="372533"/>
              </a:xfrm>
              <a:prstGeom prst="rect">
                <a:avLst/>
              </a:prstGeom>
            </p:spPr>
          </p:pic>
        </p:grpSp>
      </p:grpSp>
      <p:grpSp>
        <p:nvGrpSpPr>
          <p:cNvPr id="6238" name="Group 6237">
            <a:extLst>
              <a:ext uri="{FF2B5EF4-FFF2-40B4-BE49-F238E27FC236}">
                <a16:creationId xmlns:a16="http://schemas.microsoft.com/office/drawing/2014/main" id="{09F3AE7F-200E-8790-92F1-BB2C95EEE5BE}"/>
              </a:ext>
            </a:extLst>
          </p:cNvPr>
          <p:cNvGrpSpPr/>
          <p:nvPr/>
        </p:nvGrpSpPr>
        <p:grpSpPr>
          <a:xfrm>
            <a:off x="4286292" y="2456894"/>
            <a:ext cx="2054856" cy="1742834"/>
            <a:chOff x="4286292" y="2456894"/>
            <a:chExt cx="2054856" cy="174283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DC126E-5AEC-BF61-6F04-D9E64F2CD686}"/>
                </a:ext>
              </a:extLst>
            </p:cNvPr>
            <p:cNvGrpSpPr/>
            <p:nvPr/>
          </p:nvGrpSpPr>
          <p:grpSpPr>
            <a:xfrm>
              <a:off x="4288641" y="3037997"/>
              <a:ext cx="1115568" cy="903637"/>
              <a:chOff x="2104389" y="2477759"/>
              <a:chExt cx="1115568" cy="903637"/>
            </a:xfrm>
          </p:grpSpPr>
          <p:pic>
            <p:nvPicPr>
              <p:cNvPr id="6156" name="Picture 12">
                <a:extLst>
                  <a:ext uri="{FF2B5EF4-FFF2-40B4-BE49-F238E27FC236}">
                    <a16:creationId xmlns:a16="http://schemas.microsoft.com/office/drawing/2014/main" id="{782C690C-0935-E00D-25D7-24229A9A9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41334" y="2477759"/>
                <a:ext cx="641678" cy="626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16">
                <a:extLst>
                  <a:ext uri="{FF2B5EF4-FFF2-40B4-BE49-F238E27FC236}">
                    <a16:creationId xmlns:a16="http://schemas.microsoft.com/office/drawing/2014/main" id="{6EB371E1-C063-1A99-3E8E-CDE8561B4B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4389" y="3104397"/>
                <a:ext cx="111556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Frontend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348F275-E44D-22F7-EFE1-E4D841D3B265}"/>
                </a:ext>
              </a:extLst>
            </p:cNvPr>
            <p:cNvGrpSpPr/>
            <p:nvPr/>
          </p:nvGrpSpPr>
          <p:grpSpPr>
            <a:xfrm>
              <a:off x="5225580" y="3032282"/>
              <a:ext cx="1115568" cy="903637"/>
              <a:chOff x="2104389" y="2477759"/>
              <a:chExt cx="1115568" cy="903637"/>
            </a:xfrm>
          </p:grpSpPr>
          <p:pic>
            <p:nvPicPr>
              <p:cNvPr id="33" name="Picture 12">
                <a:extLst>
                  <a:ext uri="{FF2B5EF4-FFF2-40B4-BE49-F238E27FC236}">
                    <a16:creationId xmlns:a16="http://schemas.microsoft.com/office/drawing/2014/main" id="{8B917382-5B17-6495-76FB-1BC9AE21D8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41334" y="2477759"/>
                <a:ext cx="641678" cy="626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16">
                <a:extLst>
                  <a:ext uri="{FF2B5EF4-FFF2-40B4-BE49-F238E27FC236}">
                    <a16:creationId xmlns:a16="http://schemas.microsoft.com/office/drawing/2014/main" id="{427894F4-F404-D8B0-6496-E13F3CC03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4389" y="3104397"/>
                <a:ext cx="111556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Backend</a:t>
                </a:r>
              </a:p>
            </p:txBody>
          </p:sp>
        </p:grpSp>
        <p:grpSp>
          <p:nvGrpSpPr>
            <p:cNvPr id="6200" name="Group 6199" descr="Smile group.">
              <a:extLst>
                <a:ext uri="{FF2B5EF4-FFF2-40B4-BE49-F238E27FC236}">
                  <a16:creationId xmlns:a16="http://schemas.microsoft.com/office/drawing/2014/main" id="{DAF798DE-6FC4-2799-C026-FA2DCDE82BBF}"/>
                </a:ext>
              </a:extLst>
            </p:cNvPr>
            <p:cNvGrpSpPr/>
            <p:nvPr/>
          </p:nvGrpSpPr>
          <p:grpSpPr>
            <a:xfrm>
              <a:off x="4286292" y="2456894"/>
              <a:ext cx="2049275" cy="1742834"/>
              <a:chOff x="1929494" y="4074024"/>
              <a:chExt cx="2049275" cy="1742834"/>
            </a:xfrm>
          </p:grpSpPr>
          <p:sp>
            <p:nvSpPr>
              <p:cNvPr id="6201" name="Rectangle 6200">
                <a:extLst>
                  <a:ext uri="{FF2B5EF4-FFF2-40B4-BE49-F238E27FC236}">
                    <a16:creationId xmlns:a16="http://schemas.microsoft.com/office/drawing/2014/main" id="{7EF073CD-4570-1A64-B230-C56B45E04D50}"/>
                  </a:ext>
                </a:extLst>
              </p:cNvPr>
              <p:cNvSpPr/>
              <p:nvPr/>
            </p:nvSpPr>
            <p:spPr>
              <a:xfrm>
                <a:off x="1929496" y="4074026"/>
                <a:ext cx="2049273" cy="1742832"/>
              </a:xfrm>
              <a:prstGeom prst="rect">
                <a:avLst/>
              </a:prstGeom>
              <a:noFill/>
              <a:ln w="15875">
                <a:solidFill>
                  <a:srgbClr val="ED7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General Node Group</a:t>
                </a:r>
              </a:p>
            </p:txBody>
          </p:sp>
          <p:pic>
            <p:nvPicPr>
              <p:cNvPr id="6202" name="Graphic 6201">
                <a:extLst>
                  <a:ext uri="{FF2B5EF4-FFF2-40B4-BE49-F238E27FC236}">
                    <a16:creationId xmlns:a16="http://schemas.microsoft.com/office/drawing/2014/main" id="{F7A0196D-9307-3673-A488-7324BABEC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1929494" y="4074024"/>
                <a:ext cx="381000" cy="381000"/>
              </a:xfrm>
              <a:prstGeom prst="rect">
                <a:avLst/>
              </a:prstGeom>
            </p:spPr>
          </p:pic>
        </p:grpSp>
      </p:grpSp>
      <p:grpSp>
        <p:nvGrpSpPr>
          <p:cNvPr id="6239" name="Group 6238">
            <a:extLst>
              <a:ext uri="{FF2B5EF4-FFF2-40B4-BE49-F238E27FC236}">
                <a16:creationId xmlns:a16="http://schemas.microsoft.com/office/drawing/2014/main" id="{F638316C-6D33-CAA3-DB98-A48E739B13DB}"/>
              </a:ext>
            </a:extLst>
          </p:cNvPr>
          <p:cNvGrpSpPr/>
          <p:nvPr/>
        </p:nvGrpSpPr>
        <p:grpSpPr>
          <a:xfrm>
            <a:off x="6779019" y="2476445"/>
            <a:ext cx="2993318" cy="1723282"/>
            <a:chOff x="6779019" y="2476445"/>
            <a:chExt cx="2993318" cy="172328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FAB4893-89F1-D806-FBFD-A221E7B6A5F0}"/>
                </a:ext>
              </a:extLst>
            </p:cNvPr>
            <p:cNvGrpSpPr/>
            <p:nvPr/>
          </p:nvGrpSpPr>
          <p:grpSpPr>
            <a:xfrm>
              <a:off x="6779019" y="3041226"/>
              <a:ext cx="1115568" cy="903637"/>
              <a:chOff x="2104389" y="2477759"/>
              <a:chExt cx="1115568" cy="903637"/>
            </a:xfrm>
          </p:grpSpPr>
          <p:pic>
            <p:nvPicPr>
              <p:cNvPr id="36" name="Picture 12">
                <a:extLst>
                  <a:ext uri="{FF2B5EF4-FFF2-40B4-BE49-F238E27FC236}">
                    <a16:creationId xmlns:a16="http://schemas.microsoft.com/office/drawing/2014/main" id="{E4C525A7-FC92-AA30-CF56-8F3E27BB42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41334" y="2477759"/>
                <a:ext cx="641678" cy="626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16">
                <a:extLst>
                  <a:ext uri="{FF2B5EF4-FFF2-40B4-BE49-F238E27FC236}">
                    <a16:creationId xmlns:a16="http://schemas.microsoft.com/office/drawing/2014/main" id="{68653097-D2AC-7EE0-76CC-CD9E9E253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4389" y="3104397"/>
                <a:ext cx="111556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STT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8B41A63-5085-28EF-3261-B104B714A073}"/>
                </a:ext>
              </a:extLst>
            </p:cNvPr>
            <p:cNvGrpSpPr/>
            <p:nvPr/>
          </p:nvGrpSpPr>
          <p:grpSpPr>
            <a:xfrm>
              <a:off x="7707828" y="3028800"/>
              <a:ext cx="1115568" cy="903637"/>
              <a:chOff x="2104389" y="2477759"/>
              <a:chExt cx="1115568" cy="903637"/>
            </a:xfrm>
          </p:grpSpPr>
          <p:pic>
            <p:nvPicPr>
              <p:cNvPr id="39" name="Picture 12">
                <a:extLst>
                  <a:ext uri="{FF2B5EF4-FFF2-40B4-BE49-F238E27FC236}">
                    <a16:creationId xmlns:a16="http://schemas.microsoft.com/office/drawing/2014/main" id="{1181A4D3-F3BF-0B47-9C85-F28DD37DF3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41334" y="2477759"/>
                <a:ext cx="641678" cy="626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16">
                <a:extLst>
                  <a:ext uri="{FF2B5EF4-FFF2-40B4-BE49-F238E27FC236}">
                    <a16:creationId xmlns:a16="http://schemas.microsoft.com/office/drawing/2014/main" id="{F4DE9AC0-42B7-003D-C263-54F807236E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4389" y="3104397"/>
                <a:ext cx="111556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Inference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8FF9902-6C94-8515-A1AD-5709B880D980}"/>
                </a:ext>
              </a:extLst>
            </p:cNvPr>
            <p:cNvGrpSpPr/>
            <p:nvPr/>
          </p:nvGrpSpPr>
          <p:grpSpPr>
            <a:xfrm>
              <a:off x="8656769" y="3028708"/>
              <a:ext cx="1115568" cy="903637"/>
              <a:chOff x="2104389" y="2477759"/>
              <a:chExt cx="1115568" cy="903637"/>
            </a:xfrm>
          </p:grpSpPr>
          <p:pic>
            <p:nvPicPr>
              <p:cNvPr id="42" name="Picture 12">
                <a:extLst>
                  <a:ext uri="{FF2B5EF4-FFF2-40B4-BE49-F238E27FC236}">
                    <a16:creationId xmlns:a16="http://schemas.microsoft.com/office/drawing/2014/main" id="{81B6982A-EC0D-B5C4-B148-79107D7986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41334" y="2477759"/>
                <a:ext cx="641678" cy="626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16">
                <a:extLst>
                  <a:ext uri="{FF2B5EF4-FFF2-40B4-BE49-F238E27FC236}">
                    <a16:creationId xmlns:a16="http://schemas.microsoft.com/office/drawing/2014/main" id="{C354CA0C-B747-EDCC-0F91-1B851046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4389" y="3104397"/>
                <a:ext cx="1115568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r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TTS</a:t>
                </a:r>
              </a:p>
            </p:txBody>
          </p:sp>
        </p:grpSp>
        <p:grpSp>
          <p:nvGrpSpPr>
            <p:cNvPr id="6205" name="Group 6204" descr="Smile group.">
              <a:extLst>
                <a:ext uri="{FF2B5EF4-FFF2-40B4-BE49-F238E27FC236}">
                  <a16:creationId xmlns:a16="http://schemas.microsoft.com/office/drawing/2014/main" id="{FBDC0B35-0E8B-53A3-FC19-DE02AE380E27}"/>
                </a:ext>
              </a:extLst>
            </p:cNvPr>
            <p:cNvGrpSpPr/>
            <p:nvPr/>
          </p:nvGrpSpPr>
          <p:grpSpPr>
            <a:xfrm>
              <a:off x="6827389" y="2476445"/>
              <a:ext cx="2879173" cy="1723282"/>
              <a:chOff x="1929494" y="4074024"/>
              <a:chExt cx="2879173" cy="1723282"/>
            </a:xfrm>
          </p:grpSpPr>
          <p:sp>
            <p:nvSpPr>
              <p:cNvPr id="6206" name="Rectangle 6205">
                <a:extLst>
                  <a:ext uri="{FF2B5EF4-FFF2-40B4-BE49-F238E27FC236}">
                    <a16:creationId xmlns:a16="http://schemas.microsoft.com/office/drawing/2014/main" id="{D0FF3068-2944-DB73-9CD5-38348866A82C}"/>
                  </a:ext>
                </a:extLst>
              </p:cNvPr>
              <p:cNvSpPr/>
              <p:nvPr/>
            </p:nvSpPr>
            <p:spPr>
              <a:xfrm>
                <a:off x="1929496" y="4074026"/>
                <a:ext cx="2879171" cy="1723280"/>
              </a:xfrm>
              <a:prstGeom prst="rect">
                <a:avLst/>
              </a:prstGeom>
              <a:noFill/>
              <a:ln w="15875">
                <a:solidFill>
                  <a:srgbClr val="ED7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GPU Node Group</a:t>
                </a:r>
              </a:p>
            </p:txBody>
          </p:sp>
          <p:pic>
            <p:nvPicPr>
              <p:cNvPr id="6207" name="Graphic 6206">
                <a:extLst>
                  <a:ext uri="{FF2B5EF4-FFF2-40B4-BE49-F238E27FC236}">
                    <a16:creationId xmlns:a16="http://schemas.microsoft.com/office/drawing/2014/main" id="{3C28E7D6-8EFF-5517-956F-583F34371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1929494" y="4074024"/>
                <a:ext cx="381000" cy="381000"/>
              </a:xfrm>
              <a:prstGeom prst="rect">
                <a:avLst/>
              </a:prstGeom>
            </p:spPr>
          </p:pic>
        </p:grpSp>
      </p:grpSp>
      <p:cxnSp>
        <p:nvCxnSpPr>
          <p:cNvPr id="6211" name="Straight Arrow Connector 6210" descr="Right pointing horizontal arrow.">
            <a:extLst>
              <a:ext uri="{FF2B5EF4-FFF2-40B4-BE49-F238E27FC236}">
                <a16:creationId xmlns:a16="http://schemas.microsoft.com/office/drawing/2014/main" id="{320A8FDF-A927-3673-E20A-00C10E10201C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2369023" y="5322181"/>
            <a:ext cx="653906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7" name="Straight Arrow Connector 6216" descr="Right pointing horizontal arrow.">
            <a:extLst>
              <a:ext uri="{FF2B5EF4-FFF2-40B4-BE49-F238E27FC236}">
                <a16:creationId xmlns:a16="http://schemas.microsoft.com/office/drawing/2014/main" id="{18D718FF-864C-7840-B7DF-77FDF3512B67}"/>
              </a:ext>
            </a:extLst>
          </p:cNvPr>
          <p:cNvCxnSpPr>
            <a:cxnSpLocks/>
            <a:stCxn id="56" idx="1"/>
            <a:endCxn id="60" idx="3"/>
          </p:cNvCxnSpPr>
          <p:nvPr/>
        </p:nvCxnSpPr>
        <p:spPr>
          <a:xfrm flipH="1">
            <a:off x="3662355" y="5306164"/>
            <a:ext cx="4291932" cy="16017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0" name="Straight Arrow Connector 6219" descr="Right pointing horizontal arrow.">
            <a:extLst>
              <a:ext uri="{FF2B5EF4-FFF2-40B4-BE49-F238E27FC236}">
                <a16:creationId xmlns:a16="http://schemas.microsoft.com/office/drawing/2014/main" id="{59129CA8-F36D-453C-EB4E-35AEF6883C74}"/>
              </a:ext>
            </a:extLst>
          </p:cNvPr>
          <p:cNvCxnSpPr>
            <a:cxnSpLocks/>
            <a:stCxn id="40" idx="2"/>
            <a:endCxn id="56" idx="0"/>
          </p:cNvCxnSpPr>
          <p:nvPr/>
        </p:nvCxnSpPr>
        <p:spPr>
          <a:xfrm>
            <a:off x="8265612" y="3932437"/>
            <a:ext cx="8388" cy="1060408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43" name="Group 6242">
            <a:extLst>
              <a:ext uri="{FF2B5EF4-FFF2-40B4-BE49-F238E27FC236}">
                <a16:creationId xmlns:a16="http://schemas.microsoft.com/office/drawing/2014/main" id="{CBB6FC81-F8ED-3E7E-1F81-CA2137BF2165}"/>
              </a:ext>
            </a:extLst>
          </p:cNvPr>
          <p:cNvGrpSpPr/>
          <p:nvPr/>
        </p:nvGrpSpPr>
        <p:grpSpPr>
          <a:xfrm>
            <a:off x="9500605" y="1988172"/>
            <a:ext cx="2126808" cy="4115988"/>
            <a:chOff x="9500605" y="1988172"/>
            <a:chExt cx="2126808" cy="4115988"/>
          </a:xfrm>
        </p:grpSpPr>
        <p:grpSp>
          <p:nvGrpSpPr>
            <p:cNvPr id="6242" name="Group 6241">
              <a:extLst>
                <a:ext uri="{FF2B5EF4-FFF2-40B4-BE49-F238E27FC236}">
                  <a16:creationId xmlns:a16="http://schemas.microsoft.com/office/drawing/2014/main" id="{5EF32E50-F24C-7AF6-9CD6-696DED2E18F8}"/>
                </a:ext>
              </a:extLst>
            </p:cNvPr>
            <p:cNvGrpSpPr/>
            <p:nvPr/>
          </p:nvGrpSpPr>
          <p:grpSpPr>
            <a:xfrm>
              <a:off x="10139758" y="1988172"/>
              <a:ext cx="1487655" cy="4115988"/>
              <a:chOff x="10139758" y="1988172"/>
              <a:chExt cx="1487655" cy="4115988"/>
            </a:xfrm>
          </p:grpSpPr>
          <p:pic>
            <p:nvPicPr>
              <p:cNvPr id="6155" name="Graphic 6154" descr="Alarm resource icon for the Amazon CloudWatch service.">
                <a:extLst>
                  <a:ext uri="{FF2B5EF4-FFF2-40B4-BE49-F238E27FC236}">
                    <a16:creationId xmlns:a16="http://schemas.microsoft.com/office/drawing/2014/main" id="{86DE5878-6313-AE88-E5E9-4FAE9CA64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0618583" y="4724172"/>
                <a:ext cx="457200" cy="457200"/>
              </a:xfrm>
              <a:prstGeom prst="rect">
                <a:avLst/>
              </a:prstGeom>
            </p:spPr>
          </p:pic>
          <p:sp>
            <p:nvSpPr>
              <p:cNvPr id="6157" name="TextBox 16">
                <a:extLst>
                  <a:ext uri="{FF2B5EF4-FFF2-40B4-BE49-F238E27FC236}">
                    <a16:creationId xmlns:a16="http://schemas.microsoft.com/office/drawing/2014/main" id="{267D9140-5E07-D356-CA01-35B8466D52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45852" y="5197860"/>
                <a:ext cx="79301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Alarm</a:t>
                </a:r>
              </a:p>
            </p:txBody>
          </p:sp>
          <p:pic>
            <p:nvPicPr>
              <p:cNvPr id="6159" name="Graphic 6158" descr="Logs resource icon for the Amazon CloudWatch service.">
                <a:extLst>
                  <a:ext uri="{FF2B5EF4-FFF2-40B4-BE49-F238E27FC236}">
                    <a16:creationId xmlns:a16="http://schemas.microsoft.com/office/drawing/2014/main" id="{24A72149-AEF3-EE9A-4239-61B200978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0618583" y="3742527"/>
                <a:ext cx="457200" cy="457200"/>
              </a:xfrm>
              <a:prstGeom prst="rect">
                <a:avLst/>
              </a:prstGeom>
            </p:spPr>
          </p:pic>
          <p:sp>
            <p:nvSpPr>
              <p:cNvPr id="6160" name="TextBox 31">
                <a:extLst>
                  <a:ext uri="{FF2B5EF4-FFF2-40B4-BE49-F238E27FC236}">
                    <a16:creationId xmlns:a16="http://schemas.microsoft.com/office/drawing/2014/main" id="{4C729DF3-4AB0-B86C-2F39-38C86E0CD8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66529" y="4201287"/>
                <a:ext cx="1163639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Logs</a:t>
                </a:r>
              </a:p>
            </p:txBody>
          </p:sp>
          <p:pic>
            <p:nvPicPr>
              <p:cNvPr id="6161" name="Graphic 6160" descr="Metrics Insights resource icon for the Amazon CloudWatch service.">
                <a:extLst>
                  <a:ext uri="{FF2B5EF4-FFF2-40B4-BE49-F238E27FC236}">
                    <a16:creationId xmlns:a16="http://schemas.microsoft.com/office/drawing/2014/main" id="{56D61D29-4C59-ECCC-C215-02B8CDF09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10644649" y="2727933"/>
                <a:ext cx="457200" cy="457200"/>
              </a:xfrm>
              <a:prstGeom prst="rect">
                <a:avLst/>
              </a:prstGeom>
            </p:spPr>
          </p:pic>
          <p:sp>
            <p:nvSpPr>
              <p:cNvPr id="6162" name="TextBox 25">
                <a:extLst>
                  <a:ext uri="{FF2B5EF4-FFF2-40B4-BE49-F238E27FC236}">
                    <a16:creationId xmlns:a16="http://schemas.microsoft.com/office/drawing/2014/main" id="{839AAA8F-32F1-693A-0C0D-CADD367E39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32126" y="3181442"/>
                <a:ext cx="127977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Metrics Insights</a:t>
                </a:r>
              </a:p>
            </p:txBody>
          </p:sp>
          <p:grpSp>
            <p:nvGrpSpPr>
              <p:cNvPr id="6174" name="Group 6173" descr="Mars group.">
                <a:extLst>
                  <a:ext uri="{FF2B5EF4-FFF2-40B4-BE49-F238E27FC236}">
                    <a16:creationId xmlns:a16="http://schemas.microsoft.com/office/drawing/2014/main" id="{99136135-CAFC-EBB0-6501-A1BECEC5C00C}"/>
                  </a:ext>
                </a:extLst>
              </p:cNvPr>
              <p:cNvGrpSpPr/>
              <p:nvPr/>
            </p:nvGrpSpPr>
            <p:grpSpPr>
              <a:xfrm>
                <a:off x="10139758" y="1988172"/>
                <a:ext cx="1487655" cy="4115988"/>
                <a:chOff x="2298540" y="1994762"/>
                <a:chExt cx="1487655" cy="4115988"/>
              </a:xfrm>
            </p:grpSpPr>
            <p:sp>
              <p:nvSpPr>
                <p:cNvPr id="6175" name="Rectangle 6174">
                  <a:extLst>
                    <a:ext uri="{FF2B5EF4-FFF2-40B4-BE49-F238E27FC236}">
                      <a16:creationId xmlns:a16="http://schemas.microsoft.com/office/drawing/2014/main" id="{DE6765B4-E97E-640A-0212-3569DCEC05E3}"/>
                    </a:ext>
                  </a:extLst>
                </p:cNvPr>
                <p:cNvSpPr/>
                <p:nvPr/>
              </p:nvSpPr>
              <p:spPr>
                <a:xfrm>
                  <a:off x="2298540" y="1994762"/>
                  <a:ext cx="1487655" cy="4115988"/>
                </a:xfrm>
                <a:prstGeom prst="rect">
                  <a:avLst/>
                </a:prstGeom>
                <a:noFill/>
                <a:ln w="15875">
                  <a:solidFill>
                    <a:srgbClr val="E715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CloudWatch</a:t>
                  </a:r>
                </a:p>
              </p:txBody>
            </p:sp>
            <p:pic>
              <p:nvPicPr>
                <p:cNvPr id="6176" name="Graphic 6175">
                  <a:extLst>
                    <a:ext uri="{FF2B5EF4-FFF2-40B4-BE49-F238E27FC236}">
                      <a16:creationId xmlns:a16="http://schemas.microsoft.com/office/drawing/2014/main" id="{8EC3A507-482F-17A5-6E25-3E1C2F7BE3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/>
                <a:stretch/>
              </p:blipFill>
              <p:spPr>
                <a:xfrm>
                  <a:off x="2298541" y="1994762"/>
                  <a:ext cx="381000" cy="38100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6224" name="Straight Arrow Connector 6223" descr="Right pointing horizontal arrow.">
              <a:extLst>
                <a:ext uri="{FF2B5EF4-FFF2-40B4-BE49-F238E27FC236}">
                  <a16:creationId xmlns:a16="http://schemas.microsoft.com/office/drawing/2014/main" id="{2EEF35F3-BE3C-4AC2-33C1-08AFD222DD53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500605" y="5300020"/>
              <a:ext cx="59097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30" name="Elbow Connector 22" descr="Elbow horizontal arrow pointing right (1).">
            <a:extLst>
              <a:ext uri="{FF2B5EF4-FFF2-40B4-BE49-F238E27FC236}">
                <a16:creationId xmlns:a16="http://schemas.microsoft.com/office/drawing/2014/main" id="{5571BEEC-4E9E-A54E-B2FF-71BA7D1F4AC7}"/>
              </a:ext>
            </a:extLst>
          </p:cNvPr>
          <p:cNvCxnSpPr>
            <a:cxnSpLocks/>
            <a:stCxn id="6151" idx="3"/>
            <a:endCxn id="6154" idx="1"/>
          </p:cNvCxnSpPr>
          <p:nvPr/>
        </p:nvCxnSpPr>
        <p:spPr>
          <a:xfrm>
            <a:off x="1669887" y="2539917"/>
            <a:ext cx="1336516" cy="338704"/>
          </a:xfrm>
          <a:prstGeom prst="bentConnector3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3" name="Elbow Connector 22" descr="Elbow horizontal arrow pointing right (1).">
            <a:extLst>
              <a:ext uri="{FF2B5EF4-FFF2-40B4-BE49-F238E27FC236}">
                <a16:creationId xmlns:a16="http://schemas.microsoft.com/office/drawing/2014/main" id="{3464DE16-468E-74E8-56BC-562F0FE0E0AF}"/>
              </a:ext>
            </a:extLst>
          </p:cNvPr>
          <p:cNvCxnSpPr>
            <a:cxnSpLocks/>
            <a:stCxn id="6154" idx="3"/>
            <a:endCxn id="6156" idx="1"/>
          </p:cNvCxnSpPr>
          <p:nvPr/>
        </p:nvCxnSpPr>
        <p:spPr>
          <a:xfrm>
            <a:off x="3647837" y="2878621"/>
            <a:ext cx="877749" cy="472695"/>
          </a:xfrm>
          <a:prstGeom prst="bentConnector3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37" name="Graphic 6236">
            <a:extLst>
              <a:ext uri="{FF2B5EF4-FFF2-40B4-BE49-F238E27FC236}">
                <a16:creationId xmlns:a16="http://schemas.microsoft.com/office/drawing/2014/main" id="{700B6E7D-930C-8413-7141-D1C50B16155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5773411" y="4368337"/>
            <a:ext cx="686815" cy="79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6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BCBF-494A-1583-E5C0-71D15E846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Obstacles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8DC98-4178-1171-94ED-4C8B29A22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5481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8E73A-0B96-0BA6-6E89-0B439CFF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CBE63-95B3-416D-033A-B489333D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DE" sz="4000" dirty="0"/>
              <a:t>Translation app</a:t>
            </a:r>
          </a:p>
          <a:p>
            <a:r>
              <a:rPr lang="en-DE" sz="4000" dirty="0"/>
              <a:t>Container-orchestrated</a:t>
            </a:r>
          </a:p>
          <a:p>
            <a:r>
              <a:rPr lang="en-DE" sz="4000" dirty="0"/>
              <a:t>Complete from frontend development, backend development, infrastructure provisioning, helm deployment</a:t>
            </a:r>
          </a:p>
          <a:p>
            <a:r>
              <a:rPr lang="en-GB" sz="4000" dirty="0"/>
              <a:t>Automated d</a:t>
            </a:r>
            <a:r>
              <a:rPr lang="en-DE" sz="4000" dirty="0"/>
              <a:t>eployed in every environment</a:t>
            </a:r>
          </a:p>
          <a:p>
            <a:r>
              <a:rPr lang="en-US" sz="4000" dirty="0"/>
              <a:t>EKS cluster</a:t>
            </a:r>
            <a:endParaRPr lang="en-DE" sz="4000" dirty="0"/>
          </a:p>
        </p:txBody>
      </p:sp>
    </p:spTree>
    <p:extLst>
      <p:ext uri="{BB962C8B-B14F-4D97-AF65-F5344CB8AC3E}">
        <p14:creationId xmlns:p14="http://schemas.microsoft.com/office/powerpoint/2010/main" val="3673764159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F3480-52EB-6547-13C7-20D58DCD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Collaboration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1C4FD-753B-8755-F3BA-4C7A8209B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180" y="2306835"/>
            <a:ext cx="4100290" cy="2394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8C7EA3-6E69-5528-FEA2-3BC0D1210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32" y="2258844"/>
            <a:ext cx="3244357" cy="351901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4098DE-F59E-A2D6-BEF9-3E030E364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352" y="2245851"/>
            <a:ext cx="2673065" cy="327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A36F-9677-54FC-D097-5CCB2655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Write once, deploy everywhere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37B81-9407-1A98-E7F1-331EAA657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b="1" dirty="0"/>
              <a:t>Markdown</a:t>
            </a:r>
            <a:br>
              <a:rPr lang="en-DE" b="1" dirty="0"/>
            </a:br>
            <a:r>
              <a:rPr lang="en-DE" dirty="0"/>
              <a:t>Deploy to </a:t>
            </a:r>
            <a:br>
              <a:rPr lang="en-DE" dirty="0"/>
            </a:br>
            <a:r>
              <a:rPr lang="en-DE" dirty="0"/>
              <a:t>Confluence, </a:t>
            </a:r>
            <a:br>
              <a:rPr lang="en-DE" dirty="0"/>
            </a:br>
            <a:r>
              <a:rPr lang="en-DE" dirty="0"/>
              <a:t>GitHub Pages, </a:t>
            </a:r>
            <a:br>
              <a:rPr lang="en-DE" dirty="0"/>
            </a:br>
            <a:r>
              <a:rPr lang="en-DE" dirty="0"/>
              <a:t>HTML, PDF etc.</a:t>
            </a:r>
          </a:p>
          <a:p>
            <a:r>
              <a:rPr lang="en-DE" b="1" dirty="0"/>
              <a:t>Diagrams as Code</a:t>
            </a:r>
            <a:br>
              <a:rPr lang="en-DE" b="1" dirty="0"/>
            </a:br>
            <a:r>
              <a:rPr lang="en-DE" dirty="0"/>
              <a:t>Easy to change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58B6E-C122-99C0-9E82-F917EF5EF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722" y="1875645"/>
            <a:ext cx="4373500" cy="4251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E44863-CEDF-CC20-087A-F9D190F70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42" y="1825625"/>
            <a:ext cx="5603260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B6A7C9-6622-8EE2-E61F-AB53DD91C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649" y="1972498"/>
            <a:ext cx="2853646" cy="4179455"/>
          </a:xfrm>
          <a:prstGeom prst="rect">
            <a:avLst/>
          </a:prstGeom>
        </p:spPr>
      </p:pic>
      <p:pic>
        <p:nvPicPr>
          <p:cNvPr id="2050" name="Picture 2" descr="Architecture diagram">
            <a:extLst>
              <a:ext uri="{FF2B5EF4-FFF2-40B4-BE49-F238E27FC236}">
                <a16:creationId xmlns:a16="http://schemas.microsoft.com/office/drawing/2014/main" id="{9627A494-A7B5-973A-0510-01F872DA0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763" y="1875644"/>
            <a:ext cx="3501417" cy="425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00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1249-C1E6-5F0B-CD6B-0BAA68D1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Repository Organization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ABF3CF2-182E-6A05-49AA-297211C524E7}"/>
              </a:ext>
            </a:extLst>
          </p:cNvPr>
          <p:cNvGrpSpPr/>
          <p:nvPr/>
        </p:nvGrpSpPr>
        <p:grpSpPr>
          <a:xfrm>
            <a:off x="838200" y="1690688"/>
            <a:ext cx="1799511" cy="4388473"/>
            <a:chOff x="547599" y="1586046"/>
            <a:chExt cx="1799511" cy="438847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B5CC720-9988-54AE-5C60-1F57E8B046C1}"/>
                </a:ext>
              </a:extLst>
            </p:cNvPr>
            <p:cNvGrpSpPr/>
            <p:nvPr/>
          </p:nvGrpSpPr>
          <p:grpSpPr>
            <a:xfrm>
              <a:off x="582965" y="1586046"/>
              <a:ext cx="1764145" cy="1902135"/>
              <a:chOff x="600364" y="1690688"/>
              <a:chExt cx="1764145" cy="1902135"/>
            </a:xfrm>
          </p:grpSpPr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7CECD180-481D-532D-D036-F362E0BA6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16034" y="1690688"/>
                <a:ext cx="1532803" cy="1532803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657FA3-6901-DB8E-6C57-6B5A8919B53C}"/>
                  </a:ext>
                </a:extLst>
              </p:cNvPr>
              <p:cNvSpPr txBox="1"/>
              <p:nvPr/>
            </p:nvSpPr>
            <p:spPr>
              <a:xfrm>
                <a:off x="600364" y="3223491"/>
                <a:ext cx="1764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dirty="0"/>
                  <a:t>Documentation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221E279-4C2B-305C-6953-06E236E76227}"/>
                </a:ext>
              </a:extLst>
            </p:cNvPr>
            <p:cNvGrpSpPr/>
            <p:nvPr/>
          </p:nvGrpSpPr>
          <p:grpSpPr>
            <a:xfrm>
              <a:off x="547599" y="4283147"/>
              <a:ext cx="1764145" cy="1691372"/>
              <a:chOff x="2982066" y="4105447"/>
              <a:chExt cx="1764145" cy="1691372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F1B5714B-79E2-7ACD-84AA-547061ED3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05241" y="4105447"/>
                <a:ext cx="1117791" cy="111779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D7B586-8903-FA45-75F8-E4C18AD345B4}"/>
                  </a:ext>
                </a:extLst>
              </p:cNvPr>
              <p:cNvSpPr txBox="1"/>
              <p:nvPr/>
            </p:nvSpPr>
            <p:spPr>
              <a:xfrm>
                <a:off x="2982066" y="5427487"/>
                <a:ext cx="1764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dirty="0"/>
                  <a:t>Confluence</a:t>
                </a:r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4C73ADE-66E8-6698-2013-450B64CAA44D}"/>
                </a:ext>
              </a:extLst>
            </p:cNvPr>
            <p:cNvCxnSpPr>
              <a:stCxn id="26" idx="2"/>
            </p:cNvCxnSpPr>
            <p:nvPr/>
          </p:nvCxnSpPr>
          <p:spPr>
            <a:xfrm flipH="1">
              <a:off x="1465036" y="3488181"/>
              <a:ext cx="2" cy="7240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975C0A1-15AD-231C-1D73-DE47AD2AE142}"/>
              </a:ext>
            </a:extLst>
          </p:cNvPr>
          <p:cNvGrpSpPr/>
          <p:nvPr/>
        </p:nvGrpSpPr>
        <p:grpSpPr>
          <a:xfrm>
            <a:off x="3020192" y="1697723"/>
            <a:ext cx="1821060" cy="4480828"/>
            <a:chOff x="2925153" y="1593081"/>
            <a:chExt cx="1821060" cy="44808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0E13D48-29A9-DBA0-F671-A4B5FFB81D6F}"/>
                </a:ext>
              </a:extLst>
            </p:cNvPr>
            <p:cNvGrpSpPr/>
            <p:nvPr/>
          </p:nvGrpSpPr>
          <p:grpSpPr>
            <a:xfrm>
              <a:off x="2982068" y="1593081"/>
              <a:ext cx="1764145" cy="1902135"/>
              <a:chOff x="600364" y="1690688"/>
              <a:chExt cx="1764145" cy="1902135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8398F870-6B70-11D5-48FF-57EC94749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16034" y="1690688"/>
                <a:ext cx="1532803" cy="1532803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F7EDF6-1E12-57C2-8006-D46ECA524BBA}"/>
                  </a:ext>
                </a:extLst>
              </p:cNvPr>
              <p:cNvSpPr txBox="1"/>
              <p:nvPr/>
            </p:nvSpPr>
            <p:spPr>
              <a:xfrm>
                <a:off x="600364" y="3223491"/>
                <a:ext cx="1764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dirty="0"/>
                  <a:t>Frontend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C9FA3CB-AF07-2E8F-5A70-EA0574232AC4}"/>
                </a:ext>
              </a:extLst>
            </p:cNvPr>
            <p:cNvGrpSpPr/>
            <p:nvPr/>
          </p:nvGrpSpPr>
          <p:grpSpPr>
            <a:xfrm>
              <a:off x="2925153" y="4203002"/>
              <a:ext cx="1764145" cy="1870907"/>
              <a:chOff x="2925153" y="4203002"/>
              <a:chExt cx="1764145" cy="187090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2B680A3-00CC-8170-1381-E92CB97F566F}"/>
                  </a:ext>
                </a:extLst>
              </p:cNvPr>
              <p:cNvSpPr txBox="1"/>
              <p:nvPr/>
            </p:nvSpPr>
            <p:spPr>
              <a:xfrm>
                <a:off x="2925153" y="5704577"/>
                <a:ext cx="1764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dirty="0"/>
                  <a:t>Container</a:t>
                </a:r>
              </a:p>
            </p:txBody>
          </p:sp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CAB03563-88E5-635E-9900-7C181E6E7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58451" y="4203002"/>
                <a:ext cx="1400032" cy="1400032"/>
              </a:xfrm>
              <a:prstGeom prst="rect">
                <a:avLst/>
              </a:prstGeom>
            </p:spPr>
          </p:pic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9E53D2F-8B91-BC93-9713-DC4DADCFBBDC}"/>
                </a:ext>
              </a:extLst>
            </p:cNvPr>
            <p:cNvCxnSpPr/>
            <p:nvPr/>
          </p:nvCxnSpPr>
          <p:spPr>
            <a:xfrm flipH="1">
              <a:off x="3864139" y="3488181"/>
              <a:ext cx="2" cy="7240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8EAA088-CF51-AA95-56E2-64B6EC66C224}"/>
              </a:ext>
            </a:extLst>
          </p:cNvPr>
          <p:cNvGrpSpPr/>
          <p:nvPr/>
        </p:nvGrpSpPr>
        <p:grpSpPr>
          <a:xfrm>
            <a:off x="5223733" y="1707579"/>
            <a:ext cx="1804912" cy="4470972"/>
            <a:chOff x="5030000" y="1602937"/>
            <a:chExt cx="1804912" cy="447097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08F747F-E9C0-398C-16CC-551FF2ECFB5C}"/>
                </a:ext>
              </a:extLst>
            </p:cNvPr>
            <p:cNvGrpSpPr/>
            <p:nvPr/>
          </p:nvGrpSpPr>
          <p:grpSpPr>
            <a:xfrm>
              <a:off x="5030000" y="1602937"/>
              <a:ext cx="1764145" cy="1902135"/>
              <a:chOff x="600364" y="1690688"/>
              <a:chExt cx="1764145" cy="1902135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71096278-A1B3-5583-2958-DDD707A3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16034" y="1690688"/>
                <a:ext cx="1532803" cy="1532803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74628E-EB71-75C5-DF5E-CCF4D11FA802}"/>
                  </a:ext>
                </a:extLst>
              </p:cNvPr>
              <p:cNvSpPr txBox="1"/>
              <p:nvPr/>
            </p:nvSpPr>
            <p:spPr>
              <a:xfrm>
                <a:off x="600364" y="3223491"/>
                <a:ext cx="1764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dirty="0"/>
                  <a:t>Backend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8A3A1DA-0136-7D88-8080-5C6444BF1483}"/>
                </a:ext>
              </a:extLst>
            </p:cNvPr>
            <p:cNvGrpSpPr/>
            <p:nvPr/>
          </p:nvGrpSpPr>
          <p:grpSpPr>
            <a:xfrm>
              <a:off x="5070767" y="4212182"/>
              <a:ext cx="1764145" cy="1861727"/>
              <a:chOff x="5070767" y="4212182"/>
              <a:chExt cx="1764145" cy="186172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4A81A36-5216-E0F8-8572-91033F9ACD61}"/>
                  </a:ext>
                </a:extLst>
              </p:cNvPr>
              <p:cNvSpPr txBox="1"/>
              <p:nvPr/>
            </p:nvSpPr>
            <p:spPr>
              <a:xfrm>
                <a:off x="5070767" y="5704577"/>
                <a:ext cx="1764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dirty="0"/>
                  <a:t>Container</a:t>
                </a:r>
              </a:p>
            </p:txBody>
          </p: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5DAA0D11-B607-059B-EE8B-E53719849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52824" y="4212182"/>
                <a:ext cx="1400032" cy="1400032"/>
              </a:xfrm>
              <a:prstGeom prst="rect">
                <a:avLst/>
              </a:prstGeom>
            </p:spPr>
          </p:pic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8628D6-DDB9-1CB8-9B51-9D7562D1F8EA}"/>
                </a:ext>
              </a:extLst>
            </p:cNvPr>
            <p:cNvCxnSpPr/>
            <p:nvPr/>
          </p:nvCxnSpPr>
          <p:spPr>
            <a:xfrm flipH="1">
              <a:off x="5957994" y="3495245"/>
              <a:ext cx="2" cy="7240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67CE406-C84D-C506-9677-27E276E46953}"/>
              </a:ext>
            </a:extLst>
          </p:cNvPr>
          <p:cNvGrpSpPr/>
          <p:nvPr/>
        </p:nvGrpSpPr>
        <p:grpSpPr>
          <a:xfrm>
            <a:off x="7411127" y="1712509"/>
            <a:ext cx="1810065" cy="4466042"/>
            <a:chOff x="7077933" y="1607867"/>
            <a:chExt cx="1810065" cy="446604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061AFF4-2C6E-1C05-B459-673C6A03C23B}"/>
                </a:ext>
              </a:extLst>
            </p:cNvPr>
            <p:cNvGrpSpPr/>
            <p:nvPr/>
          </p:nvGrpSpPr>
          <p:grpSpPr>
            <a:xfrm>
              <a:off x="7077933" y="1607867"/>
              <a:ext cx="1764145" cy="1902135"/>
              <a:chOff x="600364" y="1690688"/>
              <a:chExt cx="1764145" cy="1902135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ECF3D196-AD11-5D07-599C-D3624E40D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16034" y="1690688"/>
                <a:ext cx="1532803" cy="153280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F6252F-AC31-19D3-9C59-B0ECD6B9AEE6}"/>
                  </a:ext>
                </a:extLst>
              </p:cNvPr>
              <p:cNvSpPr txBox="1"/>
              <p:nvPr/>
            </p:nvSpPr>
            <p:spPr>
              <a:xfrm>
                <a:off x="600364" y="3223491"/>
                <a:ext cx="1764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dirty="0"/>
                  <a:t>Infrastructure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7D223BF-157C-F33E-FAA1-D6FFCF9409E7}"/>
                </a:ext>
              </a:extLst>
            </p:cNvPr>
            <p:cNvGrpSpPr/>
            <p:nvPr/>
          </p:nvGrpSpPr>
          <p:grpSpPr>
            <a:xfrm>
              <a:off x="7123853" y="4256929"/>
              <a:ext cx="1764145" cy="1816980"/>
              <a:chOff x="7123853" y="4256929"/>
              <a:chExt cx="1764145" cy="1816980"/>
            </a:xfrm>
          </p:grpSpPr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D799F409-D871-1E9E-025A-C478A5294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305910" y="4256929"/>
                <a:ext cx="1400032" cy="1400032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4414CE6-7E26-C13F-26E5-130289C26CA0}"/>
                  </a:ext>
                </a:extLst>
              </p:cNvPr>
              <p:cNvSpPr txBox="1"/>
              <p:nvPr/>
            </p:nvSpPr>
            <p:spPr>
              <a:xfrm>
                <a:off x="7123853" y="5704577"/>
                <a:ext cx="1764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dirty="0"/>
                  <a:t>Cloud</a:t>
                </a:r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F5A714F-601E-F4E8-7398-76579A39D427}"/>
                </a:ext>
              </a:extLst>
            </p:cNvPr>
            <p:cNvCxnSpPr/>
            <p:nvPr/>
          </p:nvCxnSpPr>
          <p:spPr>
            <a:xfrm flipH="1">
              <a:off x="8005926" y="3493138"/>
              <a:ext cx="2" cy="7240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C1E85FD-4C64-1A96-C2D7-8302F6FBEBC6}"/>
              </a:ext>
            </a:extLst>
          </p:cNvPr>
          <p:cNvGrpSpPr/>
          <p:nvPr/>
        </p:nvGrpSpPr>
        <p:grpSpPr>
          <a:xfrm>
            <a:off x="9603674" y="1697723"/>
            <a:ext cx="1764147" cy="4439907"/>
            <a:chOff x="9313073" y="1593081"/>
            <a:chExt cx="1764147" cy="443990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13264C-06FF-E0CA-84CD-0170D05E62F2}"/>
                </a:ext>
              </a:extLst>
            </p:cNvPr>
            <p:cNvGrpSpPr/>
            <p:nvPr/>
          </p:nvGrpSpPr>
          <p:grpSpPr>
            <a:xfrm>
              <a:off x="9313075" y="1593081"/>
              <a:ext cx="1764145" cy="1902135"/>
              <a:chOff x="600364" y="1690688"/>
              <a:chExt cx="1764145" cy="1902135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1F8C6D37-B3D6-3314-EA75-EF03BBA0F4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16034" y="1690688"/>
                <a:ext cx="1532803" cy="1532803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3F59B0-AF7E-2373-599F-8B0DC1B75AE2}"/>
                  </a:ext>
                </a:extLst>
              </p:cNvPr>
              <p:cNvSpPr txBox="1"/>
              <p:nvPr/>
            </p:nvSpPr>
            <p:spPr>
              <a:xfrm>
                <a:off x="600364" y="3223491"/>
                <a:ext cx="1764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dirty="0"/>
                  <a:t>Deployment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C4A9B40-695B-F075-29BD-B390A7A9127D}"/>
                </a:ext>
              </a:extLst>
            </p:cNvPr>
            <p:cNvGrpSpPr/>
            <p:nvPr/>
          </p:nvGrpSpPr>
          <p:grpSpPr>
            <a:xfrm>
              <a:off x="9313073" y="4283147"/>
              <a:ext cx="1764145" cy="1749841"/>
              <a:chOff x="9125864" y="4324068"/>
              <a:chExt cx="1764145" cy="1749841"/>
            </a:xfrm>
          </p:grpSpPr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9959AF66-7CFF-59B9-F70F-CC265F1AD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19806" y="4324068"/>
                <a:ext cx="1176260" cy="1176260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1DA4F25-37BB-30F7-BCF2-7E37199A4CE7}"/>
                  </a:ext>
                </a:extLst>
              </p:cNvPr>
              <p:cNvSpPr txBox="1"/>
              <p:nvPr/>
            </p:nvSpPr>
            <p:spPr>
              <a:xfrm>
                <a:off x="9125864" y="5704577"/>
                <a:ext cx="1764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dirty="0"/>
                  <a:t>Orchestrator</a:t>
                </a:r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57E4B02-4D92-C7D8-5FDB-43D6BD3A4BC3}"/>
                </a:ext>
              </a:extLst>
            </p:cNvPr>
            <p:cNvCxnSpPr/>
            <p:nvPr/>
          </p:nvCxnSpPr>
          <p:spPr>
            <a:xfrm flipH="1">
              <a:off x="10200100" y="3513895"/>
              <a:ext cx="2" cy="7240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62105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2DBFE-13FF-601B-3ABA-B441828A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Application Pipeline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F81408-B185-2ABE-2182-E6B4E289DB07}"/>
              </a:ext>
            </a:extLst>
          </p:cNvPr>
          <p:cNvGrpSpPr/>
          <p:nvPr/>
        </p:nvGrpSpPr>
        <p:grpSpPr>
          <a:xfrm>
            <a:off x="714632" y="3158964"/>
            <a:ext cx="1440642" cy="811144"/>
            <a:chOff x="984370" y="2763960"/>
            <a:chExt cx="1440642" cy="811144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C341C7C-3C19-49BE-4AE9-511FE7C12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481622" y="2763960"/>
              <a:ext cx="457200" cy="457200"/>
            </a:xfrm>
            <a:prstGeom prst="rect">
              <a:avLst/>
            </a:prstGeom>
          </p:spPr>
        </p:pic>
        <p:sp>
          <p:nvSpPr>
            <p:cNvPr id="13" name="TextBox 25">
              <a:extLst>
                <a:ext uri="{FF2B5EF4-FFF2-40B4-BE49-F238E27FC236}">
                  <a16:creationId xmlns:a16="http://schemas.microsoft.com/office/drawing/2014/main" id="{7B8C674D-8F89-6621-8F21-1FEB1D8FD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370" y="3298105"/>
              <a:ext cx="144064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GitHub Actions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3F2D60A-58FA-69E8-2162-9FD36423C439}"/>
              </a:ext>
            </a:extLst>
          </p:cNvPr>
          <p:cNvGrpSpPr/>
          <p:nvPr/>
        </p:nvGrpSpPr>
        <p:grpSpPr>
          <a:xfrm>
            <a:off x="5637283" y="3158964"/>
            <a:ext cx="2022151" cy="811144"/>
            <a:chOff x="5637283" y="3158964"/>
            <a:chExt cx="2022151" cy="81114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C547A8B-A929-807C-3EC7-9E8FD0F36DC1}"/>
                </a:ext>
              </a:extLst>
            </p:cNvPr>
            <p:cNvGrpSpPr/>
            <p:nvPr/>
          </p:nvGrpSpPr>
          <p:grpSpPr>
            <a:xfrm>
              <a:off x="6218792" y="3158964"/>
              <a:ext cx="1440642" cy="811144"/>
              <a:chOff x="984370" y="2763960"/>
              <a:chExt cx="1440642" cy="811144"/>
            </a:xfrm>
          </p:grpSpPr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6076A20D-B6BB-8D07-D3F1-6F1F2FD42B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1486657" y="2763960"/>
                <a:ext cx="447129" cy="457200"/>
              </a:xfrm>
              <a:prstGeom prst="rect">
                <a:avLst/>
              </a:prstGeom>
            </p:spPr>
          </p:pic>
          <p:sp>
            <p:nvSpPr>
              <p:cNvPr id="28" name="TextBox 25">
                <a:extLst>
                  <a:ext uri="{FF2B5EF4-FFF2-40B4-BE49-F238E27FC236}">
                    <a16:creationId xmlns:a16="http://schemas.microsoft.com/office/drawing/2014/main" id="{81C39624-D772-B9E9-980A-7BC5D876A5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4370" y="3298105"/>
                <a:ext cx="144064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Trivy</a:t>
                </a:r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image scan</a:t>
                </a:r>
              </a:p>
            </p:txBody>
          </p:sp>
        </p:grpSp>
        <p:cxnSp>
          <p:nvCxnSpPr>
            <p:cNvPr id="47" name="Straight Arrow Connector 46" descr="Right pointing horizontal arrow.">
              <a:extLst>
                <a:ext uri="{FF2B5EF4-FFF2-40B4-BE49-F238E27FC236}">
                  <a16:creationId xmlns:a16="http://schemas.microsoft.com/office/drawing/2014/main" id="{7875F306-5BB5-AF5F-C817-3B708B5D829C}"/>
                </a:ext>
              </a:extLst>
            </p:cNvPr>
            <p:cNvCxnSpPr>
              <a:cxnSpLocks/>
            </p:cNvCxnSpPr>
            <p:nvPr/>
          </p:nvCxnSpPr>
          <p:spPr>
            <a:xfrm>
              <a:off x="5637283" y="3419101"/>
              <a:ext cx="7689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83E107-916A-2F47-B83F-A90AC3BF798B}"/>
              </a:ext>
            </a:extLst>
          </p:cNvPr>
          <p:cNvGrpSpPr/>
          <p:nvPr/>
        </p:nvGrpSpPr>
        <p:grpSpPr>
          <a:xfrm>
            <a:off x="7472003" y="3161482"/>
            <a:ext cx="2022151" cy="806109"/>
            <a:chOff x="7472003" y="3161482"/>
            <a:chExt cx="2022151" cy="80610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DDAA9DC-83BC-6862-CDB2-508609373F35}"/>
                </a:ext>
              </a:extLst>
            </p:cNvPr>
            <p:cNvGrpSpPr/>
            <p:nvPr/>
          </p:nvGrpSpPr>
          <p:grpSpPr>
            <a:xfrm>
              <a:off x="8053512" y="3161482"/>
              <a:ext cx="1440642" cy="806109"/>
              <a:chOff x="984370" y="2768995"/>
              <a:chExt cx="1440642" cy="806109"/>
            </a:xfrm>
          </p:grpSpPr>
          <p:pic>
            <p:nvPicPr>
              <p:cNvPr id="32" name="Graphic 26">
                <a:extLst>
                  <a:ext uri="{FF2B5EF4-FFF2-40B4-BE49-F238E27FC236}">
                    <a16:creationId xmlns:a16="http://schemas.microsoft.com/office/drawing/2014/main" id="{855768F0-D341-D61A-BB7F-AC78B636D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486657" y="2768995"/>
                <a:ext cx="447129" cy="447129"/>
              </a:xfrm>
              <a:prstGeom prst="rect">
                <a:avLst/>
              </a:prstGeom>
            </p:spPr>
          </p:pic>
          <p:sp>
            <p:nvSpPr>
              <p:cNvPr id="33" name="TextBox 25">
                <a:extLst>
                  <a:ext uri="{FF2B5EF4-FFF2-40B4-BE49-F238E27FC236}">
                    <a16:creationId xmlns:a16="http://schemas.microsoft.com/office/drawing/2014/main" id="{90C4DDC9-C44E-8BA5-6B9B-6108735FD0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4370" y="3298105"/>
                <a:ext cx="144064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Upload to GHCR</a:t>
                </a:r>
              </a:p>
            </p:txBody>
          </p:sp>
        </p:grpSp>
        <p:cxnSp>
          <p:nvCxnSpPr>
            <p:cNvPr id="51" name="Straight Arrow Connector 50" descr="Right pointing horizontal arrow.">
              <a:extLst>
                <a:ext uri="{FF2B5EF4-FFF2-40B4-BE49-F238E27FC236}">
                  <a16:creationId xmlns:a16="http://schemas.microsoft.com/office/drawing/2014/main" id="{C81AF9D0-DC7D-190A-780A-3511FB23D016}"/>
                </a:ext>
              </a:extLst>
            </p:cNvPr>
            <p:cNvCxnSpPr>
              <a:cxnSpLocks/>
            </p:cNvCxnSpPr>
            <p:nvPr/>
          </p:nvCxnSpPr>
          <p:spPr>
            <a:xfrm>
              <a:off x="7472003" y="3419101"/>
              <a:ext cx="7689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FC355EF-4711-635A-98E1-BA2B3DD06300}"/>
              </a:ext>
            </a:extLst>
          </p:cNvPr>
          <p:cNvGrpSpPr/>
          <p:nvPr/>
        </p:nvGrpSpPr>
        <p:grpSpPr>
          <a:xfrm>
            <a:off x="9306722" y="3158321"/>
            <a:ext cx="2022147" cy="990775"/>
            <a:chOff x="9306722" y="3158321"/>
            <a:chExt cx="2022147" cy="9907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1FBEDE4-B758-FF4C-8D69-DE2BD86B0024}"/>
                </a:ext>
              </a:extLst>
            </p:cNvPr>
            <p:cNvGrpSpPr/>
            <p:nvPr/>
          </p:nvGrpSpPr>
          <p:grpSpPr>
            <a:xfrm>
              <a:off x="9888227" y="3158321"/>
              <a:ext cx="1440642" cy="990775"/>
              <a:chOff x="984370" y="2768995"/>
              <a:chExt cx="1440642" cy="990775"/>
            </a:xfrm>
          </p:grpSpPr>
          <p:pic>
            <p:nvPicPr>
              <p:cNvPr id="36" name="Graphic 26">
                <a:extLst>
                  <a:ext uri="{FF2B5EF4-FFF2-40B4-BE49-F238E27FC236}">
                    <a16:creationId xmlns:a16="http://schemas.microsoft.com/office/drawing/2014/main" id="{82FC0197-C6D0-BE5A-E319-5B2F4668C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486657" y="2768995"/>
                <a:ext cx="447129" cy="447129"/>
              </a:xfrm>
              <a:prstGeom prst="rect">
                <a:avLst/>
              </a:prstGeom>
            </p:spPr>
          </p:pic>
          <p:sp>
            <p:nvSpPr>
              <p:cNvPr id="37" name="TextBox 25">
                <a:extLst>
                  <a:ext uri="{FF2B5EF4-FFF2-40B4-BE49-F238E27FC236}">
                    <a16:creationId xmlns:a16="http://schemas.microsoft.com/office/drawing/2014/main" id="{74373427-0BFF-4C47-6E18-B433124616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4370" y="3298105"/>
                <a:ext cx="144064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Upload to </a:t>
                </a: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S3 bucket</a:t>
                </a:r>
              </a:p>
            </p:txBody>
          </p:sp>
        </p:grpSp>
        <p:cxnSp>
          <p:nvCxnSpPr>
            <p:cNvPr id="52" name="Straight Arrow Connector 51" descr="Right pointing horizontal arrow.">
              <a:extLst>
                <a:ext uri="{FF2B5EF4-FFF2-40B4-BE49-F238E27FC236}">
                  <a16:creationId xmlns:a16="http://schemas.microsoft.com/office/drawing/2014/main" id="{FD23A235-9892-3643-8840-5BF44D724ADE}"/>
                </a:ext>
              </a:extLst>
            </p:cNvPr>
            <p:cNvCxnSpPr>
              <a:cxnSpLocks/>
            </p:cNvCxnSpPr>
            <p:nvPr/>
          </p:nvCxnSpPr>
          <p:spPr>
            <a:xfrm>
              <a:off x="9306722" y="3429984"/>
              <a:ext cx="7689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71C40A3-FA06-095E-DEF1-F0088EF90218}"/>
              </a:ext>
            </a:extLst>
          </p:cNvPr>
          <p:cNvGrpSpPr/>
          <p:nvPr/>
        </p:nvGrpSpPr>
        <p:grpSpPr>
          <a:xfrm>
            <a:off x="3802563" y="3158964"/>
            <a:ext cx="2022151" cy="811144"/>
            <a:chOff x="3802563" y="3158964"/>
            <a:chExt cx="2022151" cy="81114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F714D59-DC4A-6FD5-5E55-390C18E0AD01}"/>
                </a:ext>
              </a:extLst>
            </p:cNvPr>
            <p:cNvGrpSpPr/>
            <p:nvPr/>
          </p:nvGrpSpPr>
          <p:grpSpPr>
            <a:xfrm>
              <a:off x="4384072" y="3158964"/>
              <a:ext cx="1440642" cy="811144"/>
              <a:chOff x="984370" y="2763960"/>
              <a:chExt cx="1440642" cy="811144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5CA02A9D-9E84-6C06-3E71-1493330C47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1481622" y="2763960"/>
                <a:ext cx="457200" cy="457200"/>
              </a:xfrm>
              <a:prstGeom prst="rect">
                <a:avLst/>
              </a:prstGeom>
            </p:spPr>
          </p:pic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B2857750-4E66-CB2B-AEC4-DA973E3745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4370" y="3298105"/>
                <a:ext cx="144064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Build image</a:t>
                </a:r>
              </a:p>
            </p:txBody>
          </p:sp>
        </p:grpSp>
        <p:cxnSp>
          <p:nvCxnSpPr>
            <p:cNvPr id="53" name="Straight Arrow Connector 52" descr="Right pointing horizontal arrow.">
              <a:extLst>
                <a:ext uri="{FF2B5EF4-FFF2-40B4-BE49-F238E27FC236}">
                  <a16:creationId xmlns:a16="http://schemas.microsoft.com/office/drawing/2014/main" id="{8C8B05AF-939F-66D7-8267-7D7A1AFAFB1B}"/>
                </a:ext>
              </a:extLst>
            </p:cNvPr>
            <p:cNvCxnSpPr>
              <a:cxnSpLocks/>
            </p:cNvCxnSpPr>
            <p:nvPr/>
          </p:nvCxnSpPr>
          <p:spPr>
            <a:xfrm>
              <a:off x="3802563" y="3416129"/>
              <a:ext cx="7689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1FADD6B-CD49-468C-0550-7D3156FF7072}"/>
              </a:ext>
            </a:extLst>
          </p:cNvPr>
          <p:cNvGrpSpPr/>
          <p:nvPr/>
        </p:nvGrpSpPr>
        <p:grpSpPr>
          <a:xfrm>
            <a:off x="1967843" y="3153286"/>
            <a:ext cx="2022151" cy="995810"/>
            <a:chOff x="1967843" y="3153286"/>
            <a:chExt cx="2022151" cy="9958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766763B-BBB1-CD5E-8C87-A14DF4355802}"/>
                </a:ext>
              </a:extLst>
            </p:cNvPr>
            <p:cNvGrpSpPr/>
            <p:nvPr/>
          </p:nvGrpSpPr>
          <p:grpSpPr>
            <a:xfrm>
              <a:off x="2549352" y="3153286"/>
              <a:ext cx="1440642" cy="995810"/>
              <a:chOff x="984370" y="2763960"/>
              <a:chExt cx="1440642" cy="995810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813600FF-9E80-A7C9-A3BE-705AB27BF6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1481622" y="2763960"/>
                <a:ext cx="457200" cy="457200"/>
              </a:xfrm>
              <a:prstGeom prst="rect">
                <a:avLst/>
              </a:prstGeom>
            </p:spPr>
          </p:pic>
          <p:sp>
            <p:nvSpPr>
              <p:cNvPr id="20" name="TextBox 25">
                <a:extLst>
                  <a:ext uri="{FF2B5EF4-FFF2-40B4-BE49-F238E27FC236}">
                    <a16:creationId xmlns:a16="http://schemas.microsoft.com/office/drawing/2014/main" id="{E9707E96-E8C7-02AE-1AB6-9AD7F5DD8F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4370" y="3298105"/>
                <a:ext cx="144064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Syntax check (Ruff)</a:t>
                </a:r>
              </a:p>
            </p:txBody>
          </p:sp>
        </p:grpSp>
        <p:cxnSp>
          <p:nvCxnSpPr>
            <p:cNvPr id="54" name="Straight Arrow Connector 53" descr="Right pointing horizontal arrow.">
              <a:extLst>
                <a:ext uri="{FF2B5EF4-FFF2-40B4-BE49-F238E27FC236}">
                  <a16:creationId xmlns:a16="http://schemas.microsoft.com/office/drawing/2014/main" id="{89FE20F8-DC9C-13A3-3C6A-0BCCEE55F58E}"/>
                </a:ext>
              </a:extLst>
            </p:cNvPr>
            <p:cNvCxnSpPr>
              <a:cxnSpLocks/>
            </p:cNvCxnSpPr>
            <p:nvPr/>
          </p:nvCxnSpPr>
          <p:spPr>
            <a:xfrm>
              <a:off x="1967843" y="3429000"/>
              <a:ext cx="76894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16001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A7AD-DDE4-D09D-1AAA-259443121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Keep It Dry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CA2F06-64C4-0B00-FF2A-37A74BBB6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3798" y="1528975"/>
            <a:ext cx="1398644" cy="4351338"/>
          </a:xfrm>
          <a:prstGeom prst="rect">
            <a:avLst/>
          </a:prstGeom>
        </p:spPr>
      </p:pic>
      <p:cxnSp>
        <p:nvCxnSpPr>
          <p:cNvPr id="8" name="Straight Arrow Connector 7" descr="Right pointing horizontal arrow.">
            <a:extLst>
              <a:ext uri="{FF2B5EF4-FFF2-40B4-BE49-F238E27FC236}">
                <a16:creationId xmlns:a16="http://schemas.microsoft.com/office/drawing/2014/main" id="{76D911B5-1156-4B10-03A6-00F0C160733E}"/>
              </a:ext>
            </a:extLst>
          </p:cNvPr>
          <p:cNvCxnSpPr>
            <a:cxnSpLocks/>
          </p:cNvCxnSpPr>
          <p:nvPr/>
        </p:nvCxnSpPr>
        <p:spPr>
          <a:xfrm flipH="1">
            <a:off x="4194928" y="1934107"/>
            <a:ext cx="3695115" cy="714825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 descr="Right pointing horizontal arrow.">
            <a:extLst>
              <a:ext uri="{FF2B5EF4-FFF2-40B4-BE49-F238E27FC236}">
                <a16:creationId xmlns:a16="http://schemas.microsoft.com/office/drawing/2014/main" id="{DAF63E73-A41F-22B1-4C88-CF85E23FBD01}"/>
              </a:ext>
            </a:extLst>
          </p:cNvPr>
          <p:cNvCxnSpPr>
            <a:cxnSpLocks/>
          </p:cNvCxnSpPr>
          <p:nvPr/>
        </p:nvCxnSpPr>
        <p:spPr>
          <a:xfrm flipH="1" flipV="1">
            <a:off x="4194928" y="4534293"/>
            <a:ext cx="3695115" cy="226063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 descr="Right pointing horizontal arrow.">
            <a:extLst>
              <a:ext uri="{FF2B5EF4-FFF2-40B4-BE49-F238E27FC236}">
                <a16:creationId xmlns:a16="http://schemas.microsoft.com/office/drawing/2014/main" id="{38338561-E7E2-6EB5-CD11-A3824A222CD9}"/>
              </a:ext>
            </a:extLst>
          </p:cNvPr>
          <p:cNvCxnSpPr>
            <a:cxnSpLocks/>
          </p:cNvCxnSpPr>
          <p:nvPr/>
        </p:nvCxnSpPr>
        <p:spPr>
          <a:xfrm flipH="1">
            <a:off x="4194928" y="3429000"/>
            <a:ext cx="369511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Gruntwork Community Forum [deprecated]">
            <a:extLst>
              <a:ext uri="{FF2B5EF4-FFF2-40B4-BE49-F238E27FC236}">
                <a16:creationId xmlns:a16="http://schemas.microsoft.com/office/drawing/2014/main" id="{EB9AAA48-651A-1366-44C1-AFAD39F5C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540" y="2625365"/>
            <a:ext cx="1607269" cy="160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CA46951-53E5-0D72-014B-1586A84BD7CC}"/>
              </a:ext>
            </a:extLst>
          </p:cNvPr>
          <p:cNvGrpSpPr/>
          <p:nvPr/>
        </p:nvGrpSpPr>
        <p:grpSpPr>
          <a:xfrm>
            <a:off x="990730" y="1797934"/>
            <a:ext cx="2993280" cy="3144960"/>
            <a:chOff x="990730" y="1797934"/>
            <a:chExt cx="2993280" cy="31449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716C96-DDCD-4527-70DB-548382EEB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4910" y="2466394"/>
              <a:ext cx="2959100" cy="24765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9E6338-8BFD-37A9-35FB-87015D9A0541}"/>
                </a:ext>
              </a:extLst>
            </p:cNvPr>
            <p:cNvSpPr txBox="1"/>
            <p:nvPr/>
          </p:nvSpPr>
          <p:spPr>
            <a:xfrm>
              <a:off x="990730" y="1797934"/>
              <a:ext cx="29591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3200" dirty="0"/>
                <a:t>Development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27C57B-C0A1-E776-B328-9DD50808434A}"/>
              </a:ext>
            </a:extLst>
          </p:cNvPr>
          <p:cNvGrpSpPr/>
          <p:nvPr/>
        </p:nvGrpSpPr>
        <p:grpSpPr>
          <a:xfrm>
            <a:off x="4562935" y="1764126"/>
            <a:ext cx="3012615" cy="3178768"/>
            <a:chOff x="4562935" y="1764126"/>
            <a:chExt cx="3012615" cy="31787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8BEDBC-6C69-26F5-FD8A-64E0061B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6450" y="2466394"/>
              <a:ext cx="2959100" cy="2476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E96BBF-308B-3DE5-A76B-0B0BCB9F2618}"/>
                </a:ext>
              </a:extLst>
            </p:cNvPr>
            <p:cNvSpPr txBox="1"/>
            <p:nvPr/>
          </p:nvSpPr>
          <p:spPr>
            <a:xfrm>
              <a:off x="4562935" y="1764126"/>
              <a:ext cx="29591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3200" dirty="0"/>
                <a:t>Staging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31E648-2141-4CAB-1C38-46004FFDC1DE}"/>
              </a:ext>
            </a:extLst>
          </p:cNvPr>
          <p:cNvGrpSpPr/>
          <p:nvPr/>
        </p:nvGrpSpPr>
        <p:grpSpPr>
          <a:xfrm>
            <a:off x="8191396" y="1706668"/>
            <a:ext cx="2975694" cy="3236226"/>
            <a:chOff x="8191396" y="1706668"/>
            <a:chExt cx="2975694" cy="323622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01DA07-F500-E8A4-B883-AD5E49817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07990" y="2466394"/>
              <a:ext cx="2959100" cy="2476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188D15-C2D1-53A6-C1D3-5C223539DCEB}"/>
                </a:ext>
              </a:extLst>
            </p:cNvPr>
            <p:cNvSpPr txBox="1"/>
            <p:nvPr/>
          </p:nvSpPr>
          <p:spPr>
            <a:xfrm>
              <a:off x="8191396" y="1706668"/>
              <a:ext cx="29591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3200" dirty="0"/>
                <a:t>Production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2882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 descr="Right pointing horizontal arrow.">
            <a:extLst>
              <a:ext uri="{FF2B5EF4-FFF2-40B4-BE49-F238E27FC236}">
                <a16:creationId xmlns:a16="http://schemas.microsoft.com/office/drawing/2014/main" id="{7E42C47D-EFD1-D833-E707-6F4C60B6CD72}"/>
              </a:ext>
            </a:extLst>
          </p:cNvPr>
          <p:cNvCxnSpPr>
            <a:cxnSpLocks/>
          </p:cNvCxnSpPr>
          <p:nvPr/>
        </p:nvCxnSpPr>
        <p:spPr>
          <a:xfrm>
            <a:off x="1865436" y="2438868"/>
            <a:ext cx="91626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73F71D2-5D48-E4F1-8C60-2D96B985D73F}"/>
              </a:ext>
            </a:extLst>
          </p:cNvPr>
          <p:cNvGrpSpPr/>
          <p:nvPr/>
        </p:nvGrpSpPr>
        <p:grpSpPr>
          <a:xfrm>
            <a:off x="660676" y="2210268"/>
            <a:ext cx="1440642" cy="811144"/>
            <a:chOff x="984370" y="2763960"/>
            <a:chExt cx="1440642" cy="811144"/>
          </a:xfrm>
        </p:grpSpPr>
        <p:pic>
          <p:nvPicPr>
            <p:cNvPr id="9" name="Graphic 8" descr="Client resource icon for the General Icons category.">
              <a:extLst>
                <a:ext uri="{FF2B5EF4-FFF2-40B4-BE49-F238E27FC236}">
                  <a16:creationId xmlns:a16="http://schemas.microsoft.com/office/drawing/2014/main" id="{7D834A5D-14F5-199F-9760-26A362E7D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81622" y="2763960"/>
              <a:ext cx="457200" cy="457200"/>
            </a:xfrm>
            <a:prstGeom prst="rect">
              <a:avLst/>
            </a:prstGeom>
          </p:spPr>
        </p:pic>
        <p:sp>
          <p:nvSpPr>
            <p:cNvPr id="10" name="TextBox 25">
              <a:extLst>
                <a:ext uri="{FF2B5EF4-FFF2-40B4-BE49-F238E27FC236}">
                  <a16:creationId xmlns:a16="http://schemas.microsoft.com/office/drawing/2014/main" id="{0EA3E96B-9554-FD44-3D40-70438164EF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370" y="3298105"/>
              <a:ext cx="144064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Local computer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1A2F3C38-1066-7FA7-DC62-359FC64D1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8443" y="2832181"/>
              <a:ext cx="184966" cy="184966"/>
            </a:xfrm>
            <a:prstGeom prst="rect">
              <a:avLst/>
            </a:prstGeom>
          </p:spPr>
        </p:pic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415D6FD-F90E-68D5-2B02-73FA12EA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DE" dirty="0"/>
              <a:t>Infrastructure Pipeline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1F0EDC7-4837-B210-8405-884319C529FD}"/>
              </a:ext>
            </a:extLst>
          </p:cNvPr>
          <p:cNvGrpSpPr/>
          <p:nvPr/>
        </p:nvGrpSpPr>
        <p:grpSpPr>
          <a:xfrm>
            <a:off x="638914" y="4783557"/>
            <a:ext cx="3010008" cy="811144"/>
            <a:chOff x="5479311" y="4575037"/>
            <a:chExt cx="3010008" cy="81114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5565847-647C-5976-0D9F-7B5FDCCFE8CB}"/>
                </a:ext>
              </a:extLst>
            </p:cNvPr>
            <p:cNvGrpSpPr/>
            <p:nvPr/>
          </p:nvGrpSpPr>
          <p:grpSpPr>
            <a:xfrm>
              <a:off x="5479311" y="4575037"/>
              <a:ext cx="1440642" cy="811144"/>
              <a:chOff x="984370" y="2763960"/>
              <a:chExt cx="1440642" cy="811144"/>
            </a:xfrm>
          </p:grpSpPr>
          <p:pic>
            <p:nvPicPr>
              <p:cNvPr id="45" name="Graphic 44" descr="Client resource icon for the General Icons category.">
                <a:extLst>
                  <a:ext uri="{FF2B5EF4-FFF2-40B4-BE49-F238E27FC236}">
                    <a16:creationId xmlns:a16="http://schemas.microsoft.com/office/drawing/2014/main" id="{3C4E3BA9-910D-F67F-C220-91EE73F73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81622" y="2763960"/>
                <a:ext cx="457200" cy="457200"/>
              </a:xfrm>
              <a:prstGeom prst="rect">
                <a:avLst/>
              </a:prstGeom>
            </p:spPr>
          </p:pic>
          <p:sp>
            <p:nvSpPr>
              <p:cNvPr id="46" name="TextBox 25">
                <a:extLst>
                  <a:ext uri="{FF2B5EF4-FFF2-40B4-BE49-F238E27FC236}">
                    <a16:creationId xmlns:a16="http://schemas.microsoft.com/office/drawing/2014/main" id="{133B4CEF-3491-F6C0-D2B4-31BB1DE4AD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4370" y="3298105"/>
                <a:ext cx="1440642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Another computer</a:t>
                </a:r>
              </a:p>
            </p:txBody>
          </p:sp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0A8BA20C-A039-58F6-375C-3C3F7D7B4D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618443" y="2832181"/>
                <a:ext cx="184966" cy="184966"/>
              </a:xfrm>
              <a:prstGeom prst="rect">
                <a:avLst/>
              </a:prstGeom>
            </p:spPr>
          </p:pic>
        </p:grpSp>
        <p:cxnSp>
          <p:nvCxnSpPr>
            <p:cNvPr id="49" name="Straight Arrow Connector 48" descr="Right pointing horizontal arrow.">
              <a:extLst>
                <a:ext uri="{FF2B5EF4-FFF2-40B4-BE49-F238E27FC236}">
                  <a16:creationId xmlns:a16="http://schemas.microsoft.com/office/drawing/2014/main" id="{89DDF899-9999-3CFF-8AEE-1F20A0595727}"/>
                </a:ext>
              </a:extLst>
            </p:cNvPr>
            <p:cNvCxnSpPr>
              <a:cxnSpLocks/>
            </p:cNvCxnSpPr>
            <p:nvPr/>
          </p:nvCxnSpPr>
          <p:spPr>
            <a:xfrm>
              <a:off x="6747943" y="4912977"/>
              <a:ext cx="1741376" cy="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dash"/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AWS Cloud container" descr="AWS cloud container encapsulating an architecture.">
            <a:extLst>
              <a:ext uri="{FF2B5EF4-FFF2-40B4-BE49-F238E27FC236}">
                <a16:creationId xmlns:a16="http://schemas.microsoft.com/office/drawing/2014/main" id="{493076B5-EB89-9C61-110D-95F6CAB02D14}"/>
              </a:ext>
            </a:extLst>
          </p:cNvPr>
          <p:cNvGrpSpPr/>
          <p:nvPr/>
        </p:nvGrpSpPr>
        <p:grpSpPr>
          <a:xfrm>
            <a:off x="3484764" y="3836395"/>
            <a:ext cx="4333674" cy="2472859"/>
            <a:chOff x="5391151" y="1530350"/>
            <a:chExt cx="4333674" cy="247285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991EC2-8C57-052E-0402-64342A2A9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391151" y="1531938"/>
              <a:ext cx="4333674" cy="247127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ED42A79-4355-0C1B-7984-7E6F6E159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391151" y="1530350"/>
              <a:ext cx="381000" cy="3810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573E876-A054-81A8-E913-0AF38E958436}"/>
              </a:ext>
            </a:extLst>
          </p:cNvPr>
          <p:cNvGrpSpPr/>
          <p:nvPr/>
        </p:nvGrpSpPr>
        <p:grpSpPr>
          <a:xfrm>
            <a:off x="2530312" y="2210268"/>
            <a:ext cx="1440642" cy="811144"/>
            <a:chOff x="984370" y="2763960"/>
            <a:chExt cx="1440642" cy="811144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52E4EAB9-5012-F817-4122-C90E069D8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481622" y="2763960"/>
              <a:ext cx="457200" cy="457200"/>
            </a:xfrm>
            <a:prstGeom prst="rect">
              <a:avLst/>
            </a:prstGeom>
          </p:spPr>
        </p:pic>
        <p:sp>
          <p:nvSpPr>
            <p:cNvPr id="59" name="TextBox 25">
              <a:extLst>
                <a:ext uri="{FF2B5EF4-FFF2-40B4-BE49-F238E27FC236}">
                  <a16:creationId xmlns:a16="http://schemas.microsoft.com/office/drawing/2014/main" id="{CC755A14-5054-CEB9-71F8-0D98CC4C2D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370" y="3298105"/>
              <a:ext cx="144064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Source Control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956A61D-2393-BB9B-9F63-FC7E529BDE03}"/>
              </a:ext>
            </a:extLst>
          </p:cNvPr>
          <p:cNvGrpSpPr/>
          <p:nvPr/>
        </p:nvGrpSpPr>
        <p:grpSpPr>
          <a:xfrm>
            <a:off x="4399948" y="2210268"/>
            <a:ext cx="1440642" cy="811144"/>
            <a:chOff x="984370" y="2763960"/>
            <a:chExt cx="1440642" cy="811144"/>
          </a:xfrm>
        </p:grpSpPr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CF68E54B-C859-D8C0-F384-DE7EB6587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481622" y="2763960"/>
              <a:ext cx="457200" cy="457200"/>
            </a:xfrm>
            <a:prstGeom prst="rect">
              <a:avLst/>
            </a:prstGeom>
          </p:spPr>
        </p:pic>
        <p:sp>
          <p:nvSpPr>
            <p:cNvPr id="63" name="TextBox 25">
              <a:extLst>
                <a:ext uri="{FF2B5EF4-FFF2-40B4-BE49-F238E27FC236}">
                  <a16:creationId xmlns:a16="http://schemas.microsoft.com/office/drawing/2014/main" id="{8D29F008-F661-EA1F-31C3-08952D0EFD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370" y="3298105"/>
              <a:ext cx="144064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GitHub Actions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3F1F9D1-1599-1113-A5CD-8877C9303494}"/>
              </a:ext>
            </a:extLst>
          </p:cNvPr>
          <p:cNvGrpSpPr/>
          <p:nvPr/>
        </p:nvGrpSpPr>
        <p:grpSpPr>
          <a:xfrm>
            <a:off x="10008854" y="2210268"/>
            <a:ext cx="1440642" cy="995810"/>
            <a:chOff x="984370" y="2763960"/>
            <a:chExt cx="1440642" cy="995810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FEBED9D3-1D9D-7F41-5E29-57EB75D0A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481622" y="2763960"/>
              <a:ext cx="457200" cy="457200"/>
            </a:xfrm>
            <a:prstGeom prst="rect">
              <a:avLst/>
            </a:prstGeom>
          </p:spPr>
        </p:pic>
        <p:sp>
          <p:nvSpPr>
            <p:cNvPr id="76" name="TextBox 25">
              <a:extLst>
                <a:ext uri="{FF2B5EF4-FFF2-40B4-BE49-F238E27FC236}">
                  <a16:creationId xmlns:a16="http://schemas.microsoft.com/office/drawing/2014/main" id="{73B81487-D9F2-871B-A4C5-CE692A03C7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370" y="3298105"/>
              <a:ext cx="144064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Check for pods</a:t>
              </a:r>
              <a:b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not running</a:t>
              </a:r>
            </a:p>
          </p:txBody>
        </p:sp>
      </p:grpSp>
      <p:cxnSp>
        <p:nvCxnSpPr>
          <p:cNvPr id="78" name="Straight Arrow Connector 77" descr="Right pointing horizontal arrow.">
            <a:extLst>
              <a:ext uri="{FF2B5EF4-FFF2-40B4-BE49-F238E27FC236}">
                <a16:creationId xmlns:a16="http://schemas.microsoft.com/office/drawing/2014/main" id="{2EEA450C-BE38-4CF8-FC4F-74CD4A65A1C3}"/>
              </a:ext>
            </a:extLst>
          </p:cNvPr>
          <p:cNvCxnSpPr>
            <a:cxnSpLocks/>
          </p:cNvCxnSpPr>
          <p:nvPr/>
        </p:nvCxnSpPr>
        <p:spPr>
          <a:xfrm>
            <a:off x="3648940" y="2438868"/>
            <a:ext cx="91626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8F845B9-DC93-E281-2435-223060366185}"/>
              </a:ext>
            </a:extLst>
          </p:cNvPr>
          <p:cNvGrpSpPr/>
          <p:nvPr/>
        </p:nvGrpSpPr>
        <p:grpSpPr>
          <a:xfrm>
            <a:off x="5492111" y="2210268"/>
            <a:ext cx="2218115" cy="995810"/>
            <a:chOff x="5492111" y="2210268"/>
            <a:chExt cx="2218115" cy="99581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334119D-0411-EECD-F8A8-A758376407C1}"/>
                </a:ext>
              </a:extLst>
            </p:cNvPr>
            <p:cNvGrpSpPr/>
            <p:nvPr/>
          </p:nvGrpSpPr>
          <p:grpSpPr>
            <a:xfrm>
              <a:off x="6269584" y="2210268"/>
              <a:ext cx="1440642" cy="995810"/>
              <a:chOff x="984370" y="2763960"/>
              <a:chExt cx="1440642" cy="995810"/>
            </a:xfrm>
          </p:grpSpPr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6D81B0CB-4973-990D-912E-F7C2D852D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1481622" y="2763960"/>
                <a:ext cx="457200" cy="457200"/>
              </a:xfrm>
              <a:prstGeom prst="rect">
                <a:avLst/>
              </a:prstGeom>
            </p:spPr>
          </p:pic>
          <p:sp>
            <p:nvSpPr>
              <p:cNvPr id="66" name="TextBox 25">
                <a:extLst>
                  <a:ext uri="{FF2B5EF4-FFF2-40B4-BE49-F238E27FC236}">
                    <a16:creationId xmlns:a16="http://schemas.microsoft.com/office/drawing/2014/main" id="{6FB24220-C039-AD6B-8C2D-F7EA6CB69D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4370" y="3298105"/>
                <a:ext cx="144064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Terraform Plan (</a:t>
                </a:r>
                <a:r>
                  <a:rPr lang="en-US" alt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terragrunt</a:t>
                </a:r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run-all)</a:t>
                </a:r>
              </a:p>
            </p:txBody>
          </p:sp>
        </p:grpSp>
        <p:cxnSp>
          <p:nvCxnSpPr>
            <p:cNvPr id="79" name="Straight Arrow Connector 78" descr="Right pointing horizontal arrow.">
              <a:extLst>
                <a:ext uri="{FF2B5EF4-FFF2-40B4-BE49-F238E27FC236}">
                  <a16:creationId xmlns:a16="http://schemas.microsoft.com/office/drawing/2014/main" id="{3BF866C9-329F-9ED8-183E-1AA7927D4E18}"/>
                </a:ext>
              </a:extLst>
            </p:cNvPr>
            <p:cNvCxnSpPr>
              <a:cxnSpLocks/>
            </p:cNvCxnSpPr>
            <p:nvPr/>
          </p:nvCxnSpPr>
          <p:spPr>
            <a:xfrm>
              <a:off x="5492111" y="2425056"/>
              <a:ext cx="91626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8A93C85-CF21-1E65-897C-9BE510E90FB3}"/>
              </a:ext>
            </a:extLst>
          </p:cNvPr>
          <p:cNvGrpSpPr/>
          <p:nvPr/>
        </p:nvGrpSpPr>
        <p:grpSpPr>
          <a:xfrm>
            <a:off x="7488518" y="2210268"/>
            <a:ext cx="2091344" cy="995810"/>
            <a:chOff x="7488518" y="2210268"/>
            <a:chExt cx="2091344" cy="99581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62D8D45-9B15-59EB-03F1-3199EFE1B3C2}"/>
                </a:ext>
              </a:extLst>
            </p:cNvPr>
            <p:cNvGrpSpPr/>
            <p:nvPr/>
          </p:nvGrpSpPr>
          <p:grpSpPr>
            <a:xfrm>
              <a:off x="8139220" y="2210268"/>
              <a:ext cx="1440642" cy="995810"/>
              <a:chOff x="984370" y="2763960"/>
              <a:chExt cx="1440642" cy="995810"/>
            </a:xfrm>
          </p:grpSpPr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34DD348C-2B8A-9942-7F6E-EAD04C558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1481622" y="2763960"/>
                <a:ext cx="457200" cy="457200"/>
              </a:xfrm>
              <a:prstGeom prst="rect">
                <a:avLst/>
              </a:prstGeom>
            </p:spPr>
          </p:pic>
          <p:sp>
            <p:nvSpPr>
              <p:cNvPr id="69" name="TextBox 25">
                <a:extLst>
                  <a:ext uri="{FF2B5EF4-FFF2-40B4-BE49-F238E27FC236}">
                    <a16:creationId xmlns:a16="http://schemas.microsoft.com/office/drawing/2014/main" id="{FB0C2758-94FB-FC17-28F9-C9B830E2C8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4370" y="3298105"/>
                <a:ext cx="144064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Terraform Apply</a:t>
                </a: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terragrunt</a:t>
                </a:r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run-all)</a:t>
                </a:r>
              </a:p>
            </p:txBody>
          </p:sp>
        </p:grpSp>
        <p:cxnSp>
          <p:nvCxnSpPr>
            <p:cNvPr id="80" name="Straight Arrow Connector 79" descr="Right pointing horizontal arrow.">
              <a:extLst>
                <a:ext uri="{FF2B5EF4-FFF2-40B4-BE49-F238E27FC236}">
                  <a16:creationId xmlns:a16="http://schemas.microsoft.com/office/drawing/2014/main" id="{FF2F1378-3F9F-7A30-572C-5A83A01487FE}"/>
                </a:ext>
              </a:extLst>
            </p:cNvPr>
            <p:cNvCxnSpPr>
              <a:cxnSpLocks/>
            </p:cNvCxnSpPr>
            <p:nvPr/>
          </p:nvCxnSpPr>
          <p:spPr>
            <a:xfrm>
              <a:off x="7488518" y="2386480"/>
              <a:ext cx="91626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Arrow Connector 80" descr="Right pointing horizontal arrow.">
            <a:extLst>
              <a:ext uri="{FF2B5EF4-FFF2-40B4-BE49-F238E27FC236}">
                <a16:creationId xmlns:a16="http://schemas.microsoft.com/office/drawing/2014/main" id="{EF6E8E4B-78FC-9D76-0C7C-92CA83E5727E}"/>
              </a:ext>
            </a:extLst>
          </p:cNvPr>
          <p:cNvCxnSpPr>
            <a:cxnSpLocks/>
          </p:cNvCxnSpPr>
          <p:nvPr/>
        </p:nvCxnSpPr>
        <p:spPr>
          <a:xfrm>
            <a:off x="9378770" y="2386480"/>
            <a:ext cx="91626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Graphic 81" descr="VPC group icon.">
            <a:extLst>
              <a:ext uri="{FF2B5EF4-FFF2-40B4-BE49-F238E27FC236}">
                <a16:creationId xmlns:a16="http://schemas.microsoft.com/office/drawing/2014/main" id="{FCF4CD2F-3C04-2F95-3D32-B4B87F0447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3731422" y="5675700"/>
            <a:ext cx="381000" cy="381000"/>
          </a:xfrm>
          <a:prstGeom prst="rect">
            <a:avLst/>
          </a:prstGeom>
        </p:spPr>
      </p:pic>
      <p:pic>
        <p:nvPicPr>
          <p:cNvPr id="84" name="Graphic 5" descr="Amazon Elastic Compute Cloud (Amazon EC2) service icon.">
            <a:extLst>
              <a:ext uri="{FF2B5EF4-FFF2-40B4-BE49-F238E27FC236}">
                <a16:creationId xmlns:a16="http://schemas.microsoft.com/office/drawing/2014/main" id="{96AD167C-52CA-D7CE-CE80-1786D6741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4596535" y="5673600"/>
            <a:ext cx="385200" cy="38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31A70484-18C8-BE22-D1B5-2B4E3139938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6330961" y="5675700"/>
            <a:ext cx="381000" cy="3810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B3810F65-EAF5-D0DC-B7F5-138FBCF15C6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5465848" y="5675700"/>
            <a:ext cx="381000" cy="3810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80B4F4A0-AE45-4F55-DBD5-0985181DC2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7196074" y="5675700"/>
            <a:ext cx="381000" cy="381000"/>
          </a:xfrm>
          <a:prstGeom prst="rect">
            <a:avLst/>
          </a:prstGeom>
        </p:spPr>
      </p:pic>
      <p:sp>
        <p:nvSpPr>
          <p:cNvPr id="88" name="Freeform 62" descr="Ninety degree arrow pointing down to the left.">
            <a:extLst>
              <a:ext uri="{FF2B5EF4-FFF2-40B4-BE49-F238E27FC236}">
                <a16:creationId xmlns:a16="http://schemas.microsoft.com/office/drawing/2014/main" id="{3AD1D88A-9DB1-5546-6E9D-664427538508}"/>
              </a:ext>
            </a:extLst>
          </p:cNvPr>
          <p:cNvSpPr/>
          <p:nvPr/>
        </p:nvSpPr>
        <p:spPr>
          <a:xfrm rot="10800000" flipH="1">
            <a:off x="7900938" y="3283023"/>
            <a:ext cx="1029271" cy="2576136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38E74CB-27FA-F505-B82F-92C487121719}"/>
              </a:ext>
            </a:extLst>
          </p:cNvPr>
          <p:cNvGrpSpPr/>
          <p:nvPr/>
        </p:nvGrpSpPr>
        <p:grpSpPr>
          <a:xfrm>
            <a:off x="1382179" y="3027501"/>
            <a:ext cx="6194895" cy="2271061"/>
            <a:chOff x="1382179" y="3027501"/>
            <a:chExt cx="6194895" cy="22710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0C4CB92-1DAB-4309-D53B-539CA41E88E5}"/>
                </a:ext>
              </a:extLst>
            </p:cNvPr>
            <p:cNvGrpSpPr/>
            <p:nvPr/>
          </p:nvGrpSpPr>
          <p:grpSpPr>
            <a:xfrm>
              <a:off x="3731422" y="4403219"/>
              <a:ext cx="1772615" cy="892162"/>
              <a:chOff x="4071154" y="5499024"/>
              <a:chExt cx="1772615" cy="892162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2971824A-1CCE-7B74-31A0-F30FC1720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33979" y="5846525"/>
                <a:ext cx="441576" cy="441576"/>
              </a:xfrm>
              <a:prstGeom prst="rect">
                <a:avLst/>
              </a:prstGeom>
            </p:spPr>
          </p:pic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A179038-9D7E-C656-08B7-1F150FBE2658}"/>
                  </a:ext>
                </a:extLst>
              </p:cNvPr>
              <p:cNvGrpSpPr/>
              <p:nvPr/>
            </p:nvGrpSpPr>
            <p:grpSpPr>
              <a:xfrm>
                <a:off x="4071154" y="5499024"/>
                <a:ext cx="1772615" cy="892162"/>
                <a:chOff x="4071154" y="5499024"/>
                <a:chExt cx="1772615" cy="892162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8212AF7-8D5B-3FBF-2FD4-96E002388865}"/>
                    </a:ext>
                  </a:extLst>
                </p:cNvPr>
                <p:cNvSpPr/>
                <p:nvPr/>
              </p:nvSpPr>
              <p:spPr>
                <a:xfrm>
                  <a:off x="4071154" y="5500598"/>
                  <a:ext cx="1772615" cy="890588"/>
                </a:xfrm>
                <a:prstGeom prst="rect">
                  <a:avLst/>
                </a:prstGeom>
                <a:noFill/>
                <a:ln w="15875">
                  <a:solidFill>
                    <a:srgbClr val="7AA11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200" dirty="0">
                      <a:ln w="0"/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Terraform State</a:t>
                  </a:r>
                </a:p>
              </p:txBody>
            </p:sp>
            <p:pic>
              <p:nvPicPr>
                <p:cNvPr id="16" name="Graphic 8" descr="Amazon Simple Storage Service (Amazon S3) service icon.">
                  <a:extLst>
                    <a:ext uri="{FF2B5EF4-FFF2-40B4-BE49-F238E27FC236}">
                      <a16:creationId xmlns:a16="http://schemas.microsoft.com/office/drawing/2014/main" id="{7802B71F-64C7-8993-3272-7B948BF940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/>
                <a:stretch/>
              </p:blipFill>
              <p:spPr bwMode="auto">
                <a:xfrm>
                  <a:off x="4071154" y="5499024"/>
                  <a:ext cx="381000" cy="381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295D8E-EBF3-041B-1911-CD70108AFE19}"/>
                </a:ext>
              </a:extLst>
            </p:cNvPr>
            <p:cNvGrpSpPr/>
            <p:nvPr/>
          </p:nvGrpSpPr>
          <p:grpSpPr>
            <a:xfrm>
              <a:off x="5804459" y="4403219"/>
              <a:ext cx="1772615" cy="895343"/>
              <a:chOff x="3749330" y="143725"/>
              <a:chExt cx="1772615" cy="895343"/>
            </a:xfrm>
          </p:grpSpPr>
          <p:grpSp>
            <p:nvGrpSpPr>
              <p:cNvPr id="27" name="Group 26" descr="Nebula group.">
                <a:extLst>
                  <a:ext uri="{FF2B5EF4-FFF2-40B4-BE49-F238E27FC236}">
                    <a16:creationId xmlns:a16="http://schemas.microsoft.com/office/drawing/2014/main" id="{0D991181-57A6-1623-3302-9DEDEDA8CB26}"/>
                  </a:ext>
                </a:extLst>
              </p:cNvPr>
              <p:cNvGrpSpPr/>
              <p:nvPr/>
            </p:nvGrpSpPr>
            <p:grpSpPr>
              <a:xfrm>
                <a:off x="3749330" y="143725"/>
                <a:ext cx="1772615" cy="895343"/>
                <a:chOff x="6211947" y="3232471"/>
                <a:chExt cx="1772615" cy="895343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1F7BEE6-F541-D305-0236-7F3F62A894A0}"/>
                    </a:ext>
                  </a:extLst>
                </p:cNvPr>
                <p:cNvSpPr/>
                <p:nvPr/>
              </p:nvSpPr>
              <p:spPr>
                <a:xfrm>
                  <a:off x="6211947" y="3232472"/>
                  <a:ext cx="1772615" cy="895342"/>
                </a:xfrm>
                <a:prstGeom prst="rect">
                  <a:avLst/>
                </a:prstGeom>
                <a:noFill/>
                <a:ln w="15875">
                  <a:solidFill>
                    <a:srgbClr val="C925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02920" tIns="9144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2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Terraform Lock</a:t>
                  </a:r>
                </a:p>
              </p:txBody>
            </p:sp>
            <p:pic>
              <p:nvPicPr>
                <p:cNvPr id="29" name="Graphic 28">
                  <a:extLst>
                    <a:ext uri="{FF2B5EF4-FFF2-40B4-BE49-F238E27FC236}">
                      <a16:creationId xmlns:a16="http://schemas.microsoft.com/office/drawing/2014/main" id="{365608F5-A14F-2582-3D76-E51B009A73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rcRect/>
                <a:stretch/>
              </p:blipFill>
              <p:spPr>
                <a:xfrm>
                  <a:off x="6211947" y="3232471"/>
                  <a:ext cx="381000" cy="381000"/>
                </a:xfrm>
                <a:prstGeom prst="rect">
                  <a:avLst/>
                </a:prstGeom>
              </p:spPr>
            </p:pic>
          </p:grpSp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7B6A97E3-FD9B-9C59-209E-A0B20ED1E1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12156" y="524045"/>
                <a:ext cx="441576" cy="441576"/>
              </a:xfrm>
              <a:prstGeom prst="rect">
                <a:avLst/>
              </a:prstGeom>
            </p:spPr>
          </p:pic>
        </p:grpSp>
        <p:cxnSp>
          <p:nvCxnSpPr>
            <p:cNvPr id="89" name="Straight Arrow Connector 88" descr="Right pointing horizontal arrow.">
              <a:extLst>
                <a:ext uri="{FF2B5EF4-FFF2-40B4-BE49-F238E27FC236}">
                  <a16:creationId xmlns:a16="http://schemas.microsoft.com/office/drawing/2014/main" id="{584EB88A-3559-47D8-FCB3-61CD3FE19AF3}"/>
                </a:ext>
              </a:extLst>
            </p:cNvPr>
            <p:cNvCxnSpPr>
              <a:cxnSpLocks/>
            </p:cNvCxnSpPr>
            <p:nvPr/>
          </p:nvCxnSpPr>
          <p:spPr>
            <a:xfrm>
              <a:off x="5121407" y="3027501"/>
              <a:ext cx="0" cy="1189894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dash"/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Freeform 61" descr="Ninety degree arrow pointing down to the right.">
              <a:extLst>
                <a:ext uri="{FF2B5EF4-FFF2-40B4-BE49-F238E27FC236}">
                  <a16:creationId xmlns:a16="http://schemas.microsoft.com/office/drawing/2014/main" id="{AB85E995-C558-3AA3-8FFC-AF21F56EC190}"/>
                </a:ext>
              </a:extLst>
            </p:cNvPr>
            <p:cNvSpPr/>
            <p:nvPr/>
          </p:nvSpPr>
          <p:spPr>
            <a:xfrm flipH="1" flipV="1">
              <a:off x="1382179" y="3074414"/>
              <a:ext cx="2266743" cy="1502222"/>
            </a:xfrm>
            <a:custGeom>
              <a:avLst/>
              <a:gdLst>
                <a:gd name="connsiteX0" fmla="*/ 1371600 w 1371600"/>
                <a:gd name="connsiteY0" fmla="*/ 711200 h 711200"/>
                <a:gd name="connsiteX1" fmla="*/ 1371600 w 1371600"/>
                <a:gd name="connsiteY1" fmla="*/ 0 h 711200"/>
                <a:gd name="connsiteX2" fmla="*/ 0 w 1371600"/>
                <a:gd name="connsiteY2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1600" h="711200">
                  <a:moveTo>
                    <a:pt x="1371600" y="711200"/>
                  </a:moveTo>
                  <a:lnTo>
                    <a:pt x="1371600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chemeClr val="tx1"/>
              </a:solidFill>
              <a:prstDash val="dash"/>
              <a:headEnd type="none" w="med" len="sm"/>
              <a:tailEnd type="arrow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119160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D1E7119-9E1B-FBAD-8074-13D0DE675A06}"/>
              </a:ext>
            </a:extLst>
          </p:cNvPr>
          <p:cNvGrpSpPr/>
          <p:nvPr/>
        </p:nvGrpSpPr>
        <p:grpSpPr>
          <a:xfrm>
            <a:off x="3541390" y="2169525"/>
            <a:ext cx="1270000" cy="734199"/>
            <a:chOff x="2631441" y="2132119"/>
            <a:chExt cx="1270000" cy="734199"/>
          </a:xfrm>
        </p:grpSpPr>
        <p:pic>
          <p:nvPicPr>
            <p:cNvPr id="9" name="Graphic 8" descr="Resolver resource icon for the Amazon Route 53 service.">
              <a:extLst>
                <a:ext uri="{FF2B5EF4-FFF2-40B4-BE49-F238E27FC236}">
                  <a16:creationId xmlns:a16="http://schemas.microsoft.com/office/drawing/2014/main" id="{2BACB90E-8F0A-F9EE-E8CE-B5E7E2B61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30510" y="2132119"/>
              <a:ext cx="457200" cy="457200"/>
            </a:xfrm>
            <a:prstGeom prst="rect">
              <a:avLst/>
            </a:prstGeom>
          </p:spPr>
        </p:pic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61DBB339-A47E-096A-FD60-72C6E3066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1441" y="2589319"/>
              <a:ext cx="12700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Domain (DNS) </a:t>
              </a:r>
            </a:p>
          </p:txBody>
        </p:sp>
      </p:grpSp>
      <p:grpSp>
        <p:nvGrpSpPr>
          <p:cNvPr id="11" name="AWS Cloud container" descr="AWS cloud container encapsulating an architecture.">
            <a:extLst>
              <a:ext uri="{FF2B5EF4-FFF2-40B4-BE49-F238E27FC236}">
                <a16:creationId xmlns:a16="http://schemas.microsoft.com/office/drawing/2014/main" id="{EF9E8F91-8F94-A8FA-1B53-D1403E237F2D}"/>
              </a:ext>
            </a:extLst>
          </p:cNvPr>
          <p:cNvGrpSpPr/>
          <p:nvPr/>
        </p:nvGrpSpPr>
        <p:grpSpPr>
          <a:xfrm>
            <a:off x="3407594" y="1598700"/>
            <a:ext cx="6161078" cy="4688114"/>
            <a:chOff x="5374750" y="1329621"/>
            <a:chExt cx="6161078" cy="468811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7F19AB5-8008-F4C0-B6FB-CA745F6E2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374750" y="1331206"/>
              <a:ext cx="6161078" cy="468652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Region “us-east-1”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C6C1772-84C8-EB2E-5EAA-C0F634696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374752" y="1329621"/>
              <a:ext cx="381000" cy="381000"/>
            </a:xfrm>
            <a:prstGeom prst="rect">
              <a:avLst/>
            </a:prstGeom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56E5223D-F7F5-B11B-374E-3D7417AE2D1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DE" dirty="0"/>
              <a:t>Architectural Overview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1FDCFA8-4944-EB63-B6C6-2434CB00BA93}"/>
              </a:ext>
            </a:extLst>
          </p:cNvPr>
          <p:cNvGrpSpPr/>
          <p:nvPr/>
        </p:nvGrpSpPr>
        <p:grpSpPr>
          <a:xfrm>
            <a:off x="4968829" y="2006687"/>
            <a:ext cx="4377111" cy="3555273"/>
            <a:chOff x="5849497" y="2326327"/>
            <a:chExt cx="4377111" cy="35552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D6BB11-A3A9-0F4B-1F3F-E8EA03D7F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49497" y="2330983"/>
              <a:ext cx="4377111" cy="3550617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Virtual private cloud (VPC)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7F743C99-A261-0E11-A091-AD72A723F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5850291" y="2326327"/>
              <a:ext cx="381000" cy="381000"/>
            </a:xfrm>
            <a:prstGeom prst="rect">
              <a:avLst/>
            </a:prstGeom>
          </p:spPr>
        </p:pic>
      </p:grpSp>
      <p:grpSp>
        <p:nvGrpSpPr>
          <p:cNvPr id="19" name="Group 18" descr="Private subnet group.">
            <a:extLst>
              <a:ext uri="{FF2B5EF4-FFF2-40B4-BE49-F238E27FC236}">
                <a16:creationId xmlns:a16="http://schemas.microsoft.com/office/drawing/2014/main" id="{E979C7C9-D492-95E9-56BB-BED3CE361A88}"/>
              </a:ext>
            </a:extLst>
          </p:cNvPr>
          <p:cNvGrpSpPr/>
          <p:nvPr/>
        </p:nvGrpSpPr>
        <p:grpSpPr>
          <a:xfrm>
            <a:off x="7178236" y="2975990"/>
            <a:ext cx="1709500" cy="2281051"/>
            <a:chOff x="4215623" y="2618864"/>
            <a:chExt cx="1709500" cy="228105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3B47CC-740C-E923-1336-EE604C35BD9F}"/>
                </a:ext>
              </a:extLst>
            </p:cNvPr>
            <p:cNvSpPr/>
            <p:nvPr/>
          </p:nvSpPr>
          <p:spPr>
            <a:xfrm>
              <a:off x="4215623" y="2618864"/>
              <a:ext cx="1709500" cy="2281051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subnet</a:t>
              </a:r>
            </a:p>
          </p:txBody>
        </p:sp>
        <p:pic>
          <p:nvPicPr>
            <p:cNvPr id="21" name="Graphic 20" descr="Private subnet group icon. ">
              <a:extLst>
                <a:ext uri="{FF2B5EF4-FFF2-40B4-BE49-F238E27FC236}">
                  <a16:creationId xmlns:a16="http://schemas.microsoft.com/office/drawing/2014/main" id="{C2476FEC-DF14-05BF-9CDE-7553E522F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215623" y="2618865"/>
              <a:ext cx="381000" cy="381000"/>
            </a:xfrm>
            <a:prstGeom prst="rect">
              <a:avLst/>
            </a:pr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8659AF9-75F7-A25E-1CEE-2575BEFEA9CA}"/>
              </a:ext>
            </a:extLst>
          </p:cNvPr>
          <p:cNvGrpSpPr/>
          <p:nvPr/>
        </p:nvGrpSpPr>
        <p:grpSpPr>
          <a:xfrm>
            <a:off x="5523278" y="3409700"/>
            <a:ext cx="1313319" cy="936327"/>
            <a:chOff x="5523278" y="3409700"/>
            <a:chExt cx="1313319" cy="936327"/>
          </a:xfrm>
        </p:grpSpPr>
        <p:pic>
          <p:nvPicPr>
            <p:cNvPr id="23" name="Graphic 22" descr="Application Load Balancer resource icon for the Elastic Load Balancing service.">
              <a:extLst>
                <a:ext uri="{FF2B5EF4-FFF2-40B4-BE49-F238E27FC236}">
                  <a16:creationId xmlns:a16="http://schemas.microsoft.com/office/drawing/2014/main" id="{F8EFB201-0ACB-02F7-18A0-50AAAF807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40662" y="3409700"/>
              <a:ext cx="457200" cy="457200"/>
            </a:xfrm>
            <a:prstGeom prst="rect">
              <a:avLst/>
            </a:prstGeom>
          </p:spPr>
        </p:pic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id="{0C671946-359D-534B-2C13-FC834051B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3278" y="3884362"/>
              <a:ext cx="131331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Application Load </a:t>
              </a:r>
              <a:b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Balancer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DC2AE60-2EFF-4A8D-4B3C-1A1C7A6A9028}"/>
              </a:ext>
            </a:extLst>
          </p:cNvPr>
          <p:cNvGrpSpPr/>
          <p:nvPr/>
        </p:nvGrpSpPr>
        <p:grpSpPr>
          <a:xfrm>
            <a:off x="5358990" y="2964667"/>
            <a:ext cx="1616385" cy="2281051"/>
            <a:chOff x="5358990" y="2964667"/>
            <a:chExt cx="1616385" cy="228105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D0E328E-8F47-8C02-5980-A69FD4725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358990" y="2964667"/>
              <a:ext cx="1616385" cy="2281051"/>
            </a:xfrm>
            <a:prstGeom prst="rect">
              <a:avLst/>
            </a:prstGeom>
            <a:noFill/>
            <a:ln w="15875">
              <a:solidFill>
                <a:srgbClr val="7AA11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 bIns="4572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 subnet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AB740D64-6DDC-1FBA-0110-E465C2813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358990" y="2964669"/>
              <a:ext cx="381000" cy="3810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1743AB0-FE76-7E36-A60F-2BDB96E092AE}"/>
              </a:ext>
            </a:extLst>
          </p:cNvPr>
          <p:cNvGrpSpPr/>
          <p:nvPr/>
        </p:nvGrpSpPr>
        <p:grpSpPr>
          <a:xfrm>
            <a:off x="5551079" y="4388801"/>
            <a:ext cx="1234766" cy="734199"/>
            <a:chOff x="5551079" y="4388801"/>
            <a:chExt cx="1234766" cy="734199"/>
          </a:xfrm>
        </p:grpSpPr>
        <p:pic>
          <p:nvPicPr>
            <p:cNvPr id="27" name="Graphic 26" descr="NAT gateway resource icon for the Amazon VPC service.&#10;">
              <a:extLst>
                <a:ext uri="{FF2B5EF4-FFF2-40B4-BE49-F238E27FC236}">
                  <a16:creationId xmlns:a16="http://schemas.microsoft.com/office/drawing/2014/main" id="{5C495979-90B6-AFAB-20DF-7B997F970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947335" y="4388801"/>
              <a:ext cx="457200" cy="457200"/>
            </a:xfrm>
            <a:prstGeom prst="rect">
              <a:avLst/>
            </a:prstGeom>
          </p:spPr>
        </p:pic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BBC5010F-CF85-9550-4449-76AC11BBEA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1079" y="4846001"/>
              <a:ext cx="123476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8940F94-D346-02E5-ED1F-2E40908BFC84}"/>
              </a:ext>
            </a:extLst>
          </p:cNvPr>
          <p:cNvGrpSpPr/>
          <p:nvPr/>
        </p:nvGrpSpPr>
        <p:grpSpPr>
          <a:xfrm>
            <a:off x="973254" y="2040431"/>
            <a:ext cx="1099468" cy="1178060"/>
            <a:chOff x="464945" y="2791180"/>
            <a:chExt cx="1099468" cy="1178060"/>
          </a:xfrm>
        </p:grpSpPr>
        <p:pic>
          <p:nvPicPr>
            <p:cNvPr id="35" name="Graphic 22" descr="User resource icon for the General Icons category.">
              <a:extLst>
                <a:ext uri="{FF2B5EF4-FFF2-40B4-BE49-F238E27FC236}">
                  <a16:creationId xmlns:a16="http://schemas.microsoft.com/office/drawing/2014/main" id="{488210E5-EA32-601A-29C8-A35BA2D3E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 bwMode="auto">
            <a:xfrm>
              <a:off x="771029" y="2971800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9">
              <a:extLst>
                <a:ext uri="{FF2B5EF4-FFF2-40B4-BE49-F238E27FC236}">
                  <a16:creationId xmlns:a16="http://schemas.microsoft.com/office/drawing/2014/main" id="{43668FE9-2AB0-BB41-8B09-4CEBB11674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45" y="3507575"/>
              <a:ext cx="10731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User / Browser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836D0E3B-1D71-1B5D-428E-AC67A8493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b="35309"/>
            <a:stretch/>
          </p:blipFill>
          <p:spPr>
            <a:xfrm rot="5400000">
              <a:off x="1044588" y="2902631"/>
              <a:ext cx="631276" cy="408374"/>
            </a:xfrm>
            <a:prstGeom prst="rect">
              <a:avLst/>
            </a:prstGeom>
          </p:spPr>
        </p:pic>
      </p:grpSp>
      <p:sp>
        <p:nvSpPr>
          <p:cNvPr id="46" name="Rectangle 45" descr="Availability Zone 1 represented by availability zone resource group.">
            <a:extLst>
              <a:ext uri="{FF2B5EF4-FFF2-40B4-BE49-F238E27FC236}">
                <a16:creationId xmlns:a16="http://schemas.microsoft.com/office/drawing/2014/main" id="{033D8896-7875-A57A-9B28-59FDA88A1230}"/>
              </a:ext>
            </a:extLst>
          </p:cNvPr>
          <p:cNvSpPr/>
          <p:nvPr/>
        </p:nvSpPr>
        <p:spPr bwMode="auto">
          <a:xfrm>
            <a:off x="5156128" y="2555646"/>
            <a:ext cx="3952829" cy="2862584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 of 2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7E17B9E-ED06-A175-1645-97224B8B004A}"/>
              </a:ext>
            </a:extLst>
          </p:cNvPr>
          <p:cNvGrpSpPr/>
          <p:nvPr/>
        </p:nvGrpSpPr>
        <p:grpSpPr>
          <a:xfrm>
            <a:off x="10077125" y="2614855"/>
            <a:ext cx="1382713" cy="742136"/>
            <a:chOff x="1081312" y="3840883"/>
            <a:chExt cx="1382713" cy="742136"/>
          </a:xfrm>
        </p:grpSpPr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153C0987-F01E-085C-FC36-17167165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1548743" y="3840883"/>
              <a:ext cx="457200" cy="457200"/>
            </a:xfrm>
            <a:prstGeom prst="rect">
              <a:avLst/>
            </a:prstGeom>
          </p:spPr>
        </p:pic>
        <p:sp>
          <p:nvSpPr>
            <p:cNvPr id="60" name="TextBox 62">
              <a:extLst>
                <a:ext uri="{FF2B5EF4-FFF2-40B4-BE49-F238E27FC236}">
                  <a16:creationId xmlns:a16="http://schemas.microsoft.com/office/drawing/2014/main" id="{6D95A24F-FB42-E306-BA91-703F702C9B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1312" y="4306020"/>
              <a:ext cx="138271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Recovery</a:t>
              </a:r>
            </a:p>
          </p:txBody>
        </p:sp>
      </p:grpSp>
      <p:grpSp>
        <p:nvGrpSpPr>
          <p:cNvPr id="61" name="Group 60" descr="Endor group.">
            <a:extLst>
              <a:ext uri="{FF2B5EF4-FFF2-40B4-BE49-F238E27FC236}">
                <a16:creationId xmlns:a16="http://schemas.microsoft.com/office/drawing/2014/main" id="{760FD2B3-BE24-F450-506F-3A8A4361DDCC}"/>
              </a:ext>
            </a:extLst>
          </p:cNvPr>
          <p:cNvGrpSpPr/>
          <p:nvPr/>
        </p:nvGrpSpPr>
        <p:grpSpPr>
          <a:xfrm>
            <a:off x="4814922" y="5741964"/>
            <a:ext cx="1163492" cy="387859"/>
            <a:chOff x="4248794" y="1993572"/>
            <a:chExt cx="1163492" cy="387859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75FAEF5-C306-03B9-AB3A-086495C27BC7}"/>
                </a:ext>
              </a:extLst>
            </p:cNvPr>
            <p:cNvSpPr/>
            <p:nvPr/>
          </p:nvSpPr>
          <p:spPr>
            <a:xfrm>
              <a:off x="4248795" y="1993572"/>
              <a:ext cx="1163491" cy="387859"/>
            </a:xfrm>
            <a:prstGeom prst="rect">
              <a:avLst/>
            </a:prstGeom>
            <a:noFill/>
            <a:ln w="15875">
              <a:solidFill>
                <a:srgbClr val="7AA1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Storage</a:t>
              </a:r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93309983-80E9-E6BC-3D06-D679A5DFA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4248794" y="1996231"/>
              <a:ext cx="393955" cy="385200"/>
            </a:xfrm>
            <a:prstGeom prst="rect">
              <a:avLst/>
            </a:prstGeom>
          </p:spPr>
        </p:pic>
      </p:grpSp>
      <p:grpSp>
        <p:nvGrpSpPr>
          <p:cNvPr id="64" name="AWS Cloud container" descr="AWS cloud container encapsulating an architecture.">
            <a:extLst>
              <a:ext uri="{FF2B5EF4-FFF2-40B4-BE49-F238E27FC236}">
                <a16:creationId xmlns:a16="http://schemas.microsoft.com/office/drawing/2014/main" id="{484229E6-AAB4-2F6A-8925-498F5F6D6129}"/>
              </a:ext>
            </a:extLst>
          </p:cNvPr>
          <p:cNvGrpSpPr/>
          <p:nvPr/>
        </p:nvGrpSpPr>
        <p:grpSpPr>
          <a:xfrm>
            <a:off x="9987458" y="1596504"/>
            <a:ext cx="1592200" cy="4687364"/>
            <a:chOff x="5374751" y="1329621"/>
            <a:chExt cx="1592200" cy="468736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F3F2C5A-96B4-9324-027E-485924232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374751" y="1331207"/>
              <a:ext cx="1592200" cy="4685778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Region “eu-west-3”</a:t>
              </a:r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2A1FB89B-9E0F-8D5D-2FC9-59AC7591C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374752" y="1329621"/>
              <a:ext cx="381000" cy="381000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051505D-F7B9-79B7-5918-C2BF0EB4DF19}"/>
              </a:ext>
            </a:extLst>
          </p:cNvPr>
          <p:cNvGrpSpPr/>
          <p:nvPr/>
        </p:nvGrpSpPr>
        <p:grpSpPr>
          <a:xfrm>
            <a:off x="10092201" y="4731164"/>
            <a:ext cx="1382713" cy="1368239"/>
            <a:chOff x="10388352" y="3677886"/>
            <a:chExt cx="1382713" cy="1368239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1869ED-F9AA-07C1-6B08-A04FAE754E2A}"/>
                </a:ext>
              </a:extLst>
            </p:cNvPr>
            <p:cNvGrpSpPr/>
            <p:nvPr/>
          </p:nvGrpSpPr>
          <p:grpSpPr>
            <a:xfrm>
              <a:off x="10388352" y="4201352"/>
              <a:ext cx="1382713" cy="742136"/>
              <a:chOff x="1081312" y="3840883"/>
              <a:chExt cx="1382713" cy="742136"/>
            </a:xfrm>
          </p:grpSpPr>
          <p:pic>
            <p:nvPicPr>
              <p:cNvPr id="74" name="Graphic 73" descr="S3 Standard storage class icon for the Amazon S3 service.">
                <a:extLst>
                  <a:ext uri="{FF2B5EF4-FFF2-40B4-BE49-F238E27FC236}">
                    <a16:creationId xmlns:a16="http://schemas.microsoft.com/office/drawing/2014/main" id="{7FE985F3-1319-3FCC-A2D3-9F4AF88CB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548743" y="3840883"/>
                <a:ext cx="457200" cy="457200"/>
              </a:xfrm>
              <a:prstGeom prst="rect">
                <a:avLst/>
              </a:prstGeom>
            </p:spPr>
          </p:pic>
          <p:sp>
            <p:nvSpPr>
              <p:cNvPr id="75" name="TextBox 62">
                <a:extLst>
                  <a:ext uri="{FF2B5EF4-FFF2-40B4-BE49-F238E27FC236}">
                    <a16:creationId xmlns:a16="http://schemas.microsoft.com/office/drawing/2014/main" id="{AC0E7100-D140-37F3-0427-9D512D8410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1312" y="4306020"/>
                <a:ext cx="138271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S3 Bucket</a:t>
                </a:r>
              </a:p>
            </p:txBody>
          </p:sp>
        </p:grpSp>
        <p:grpSp>
          <p:nvGrpSpPr>
            <p:cNvPr id="76" name="Group 75" descr="Endor group.">
              <a:extLst>
                <a:ext uri="{FF2B5EF4-FFF2-40B4-BE49-F238E27FC236}">
                  <a16:creationId xmlns:a16="http://schemas.microsoft.com/office/drawing/2014/main" id="{C4B078BE-81A8-BB92-2962-84A65CD98A4E}"/>
                </a:ext>
              </a:extLst>
            </p:cNvPr>
            <p:cNvGrpSpPr/>
            <p:nvPr/>
          </p:nvGrpSpPr>
          <p:grpSpPr>
            <a:xfrm>
              <a:off x="10456327" y="3677886"/>
              <a:ext cx="1220417" cy="1368239"/>
              <a:chOff x="4248794" y="1993571"/>
              <a:chExt cx="1220417" cy="1368239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BABCBA6-908E-30C0-F722-D730FEFCDF49}"/>
                  </a:ext>
                </a:extLst>
              </p:cNvPr>
              <p:cNvSpPr/>
              <p:nvPr/>
            </p:nvSpPr>
            <p:spPr>
              <a:xfrm>
                <a:off x="4248795" y="1993571"/>
                <a:ext cx="1220416" cy="1368239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ln w="0"/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Storage</a:t>
                </a:r>
              </a:p>
            </p:txBody>
          </p:sp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3FC86F7D-5E6C-0D13-DBE5-7C8B14357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/>
              <a:stretch/>
            </p:blipFill>
            <p:spPr>
              <a:xfrm>
                <a:off x="4248794" y="1996232"/>
                <a:ext cx="381000" cy="372533"/>
              </a:xfrm>
              <a:prstGeom prst="rect">
                <a:avLst/>
              </a:prstGeom>
            </p:spPr>
          </p:pic>
        </p:grpSp>
      </p:grpSp>
      <p:grpSp>
        <p:nvGrpSpPr>
          <p:cNvPr id="85" name="Group 84" descr="Mars group.">
            <a:extLst>
              <a:ext uri="{FF2B5EF4-FFF2-40B4-BE49-F238E27FC236}">
                <a16:creationId xmlns:a16="http://schemas.microsoft.com/office/drawing/2014/main" id="{A4BAE229-174A-CE2C-0344-E4BBC0E6C2AE}"/>
              </a:ext>
            </a:extLst>
          </p:cNvPr>
          <p:cNvGrpSpPr/>
          <p:nvPr/>
        </p:nvGrpSpPr>
        <p:grpSpPr>
          <a:xfrm>
            <a:off x="7902923" y="5729919"/>
            <a:ext cx="1443017" cy="390202"/>
            <a:chOff x="2298540" y="1994762"/>
            <a:chExt cx="1443017" cy="390202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96086B9-98E8-522D-5791-2727DDB1198C}"/>
                </a:ext>
              </a:extLst>
            </p:cNvPr>
            <p:cNvSpPr/>
            <p:nvPr/>
          </p:nvSpPr>
          <p:spPr>
            <a:xfrm>
              <a:off x="2298540" y="1994762"/>
              <a:ext cx="1443017" cy="390202"/>
            </a:xfrm>
            <a:prstGeom prst="rect">
              <a:avLst/>
            </a:prstGeom>
            <a:noFill/>
            <a:ln w="15875">
              <a:solidFill>
                <a:srgbClr val="E715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CloudWatch</a:t>
              </a:r>
            </a:p>
          </p:txBody>
        </p: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A1877BEE-44B4-7455-C2D9-3770FBE31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2298541" y="1994762"/>
              <a:ext cx="390202" cy="390202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D5CF6BA-B6AC-1642-7A3B-102147C71551}"/>
              </a:ext>
            </a:extLst>
          </p:cNvPr>
          <p:cNvGrpSpPr/>
          <p:nvPr/>
        </p:nvGrpSpPr>
        <p:grpSpPr>
          <a:xfrm>
            <a:off x="6219160" y="5731182"/>
            <a:ext cx="1443018" cy="388939"/>
            <a:chOff x="2757116" y="3107603"/>
            <a:chExt cx="1443018" cy="38893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88F9D2E-1BB4-DC8D-8765-1F9EE92A6559}"/>
                </a:ext>
              </a:extLst>
            </p:cNvPr>
            <p:cNvSpPr/>
            <p:nvPr/>
          </p:nvSpPr>
          <p:spPr>
            <a:xfrm>
              <a:off x="2757117" y="3107604"/>
              <a:ext cx="1443017" cy="388938"/>
            </a:xfrm>
            <a:prstGeom prst="rect">
              <a:avLst/>
            </a:prstGeom>
            <a:noFill/>
            <a:ln w="15875">
              <a:solidFill>
                <a:srgbClr val="C925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DynamoDB</a:t>
              </a:r>
            </a:p>
          </p:txBody>
        </p:sp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8AA47C8B-9F42-4D0B-EEFC-6A42DD3F5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/>
            <a:stretch/>
          </p:blipFill>
          <p:spPr>
            <a:xfrm>
              <a:off x="2757116" y="3107603"/>
              <a:ext cx="381000" cy="3810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34FE9E7-9515-98DF-CF1F-4267453A363F}"/>
              </a:ext>
            </a:extLst>
          </p:cNvPr>
          <p:cNvGrpSpPr/>
          <p:nvPr/>
        </p:nvGrpSpPr>
        <p:grpSpPr>
          <a:xfrm>
            <a:off x="299908" y="5465078"/>
            <a:ext cx="1440642" cy="995810"/>
            <a:chOff x="984370" y="2763960"/>
            <a:chExt cx="1440642" cy="995810"/>
          </a:xfrm>
        </p:grpSpPr>
        <p:pic>
          <p:nvPicPr>
            <p:cNvPr id="97" name="Graphic 96" descr="Client resource icon for the General Icons category.">
              <a:extLst>
                <a:ext uri="{FF2B5EF4-FFF2-40B4-BE49-F238E27FC236}">
                  <a16:creationId xmlns:a16="http://schemas.microsoft.com/office/drawing/2014/main" id="{9C30094C-58CE-48BA-8934-A9C5BA01E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481622" y="2763960"/>
              <a:ext cx="457200" cy="457200"/>
            </a:xfrm>
            <a:prstGeom prst="rect">
              <a:avLst/>
            </a:prstGeom>
          </p:spPr>
        </p:pic>
        <p:sp>
          <p:nvSpPr>
            <p:cNvPr id="98" name="TextBox 25">
              <a:extLst>
                <a:ext uri="{FF2B5EF4-FFF2-40B4-BE49-F238E27FC236}">
                  <a16:creationId xmlns:a16="http://schemas.microsoft.com/office/drawing/2014/main" id="{37CA7FB2-BD19-CCF8-C37C-45917CE84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370" y="3298105"/>
              <a:ext cx="144064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Local 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Computer</a:t>
              </a:r>
            </a:p>
          </p:txBody>
        </p: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760E3D8C-057B-0731-85B8-DD5E52F15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618443" y="2832181"/>
              <a:ext cx="184966" cy="184966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631C404-458C-C260-2596-640D0C902359}"/>
              </a:ext>
            </a:extLst>
          </p:cNvPr>
          <p:cNvGrpSpPr/>
          <p:nvPr/>
        </p:nvGrpSpPr>
        <p:grpSpPr>
          <a:xfrm>
            <a:off x="2442803" y="5741964"/>
            <a:ext cx="2131373" cy="381000"/>
            <a:chOff x="2442803" y="5741964"/>
            <a:chExt cx="2131373" cy="381000"/>
          </a:xfrm>
        </p:grpSpPr>
        <p:grpSp>
          <p:nvGrpSpPr>
            <p:cNvPr id="92" name="Group 91" descr="Cosmos group">
              <a:extLst>
                <a:ext uri="{FF2B5EF4-FFF2-40B4-BE49-F238E27FC236}">
                  <a16:creationId xmlns:a16="http://schemas.microsoft.com/office/drawing/2014/main" id="{7FB54589-5128-0568-C21F-671ABCD6CC2A}"/>
                </a:ext>
              </a:extLst>
            </p:cNvPr>
            <p:cNvGrpSpPr/>
            <p:nvPr/>
          </p:nvGrpSpPr>
          <p:grpSpPr>
            <a:xfrm>
              <a:off x="3605214" y="5741964"/>
              <a:ext cx="968962" cy="381000"/>
              <a:chOff x="2298540" y="3791479"/>
              <a:chExt cx="968962" cy="381000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B92021F2-EB4D-ED86-B3BB-03C368579FA4}"/>
                  </a:ext>
                </a:extLst>
              </p:cNvPr>
              <p:cNvSpPr/>
              <p:nvPr/>
            </p:nvSpPr>
            <p:spPr>
              <a:xfrm>
                <a:off x="2298541" y="3791480"/>
                <a:ext cx="968961" cy="367375"/>
              </a:xfrm>
              <a:prstGeom prst="rect">
                <a:avLst/>
              </a:prstGeom>
              <a:noFill/>
              <a:ln w="15875">
                <a:solidFill>
                  <a:srgbClr val="DD34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IAM</a:t>
                </a:r>
              </a:p>
            </p:txBody>
          </p:sp>
          <p:pic>
            <p:nvPicPr>
              <p:cNvPr id="94" name="Graphic 93">
                <a:extLst>
                  <a:ext uri="{FF2B5EF4-FFF2-40B4-BE49-F238E27FC236}">
                    <a16:creationId xmlns:a16="http://schemas.microsoft.com/office/drawing/2014/main" id="{822890F8-6BA2-1B78-ACDE-1F5CED7FE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rcRect/>
              <a:stretch/>
            </p:blipFill>
            <p:spPr>
              <a:xfrm>
                <a:off x="2298540" y="3791479"/>
                <a:ext cx="381000" cy="381000"/>
              </a:xfrm>
              <a:prstGeom prst="rect">
                <a:avLst/>
              </a:prstGeom>
            </p:spPr>
          </p:pic>
        </p:grpSp>
        <p:cxnSp>
          <p:nvCxnSpPr>
            <p:cNvPr id="100" name="Straight Arrow Connector 99" descr="Right pointing horizontal arrow.">
              <a:extLst>
                <a:ext uri="{FF2B5EF4-FFF2-40B4-BE49-F238E27FC236}">
                  <a16:creationId xmlns:a16="http://schemas.microsoft.com/office/drawing/2014/main" id="{3699A2CB-FCB2-F94F-E37C-416BDE5925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2803" y="5809002"/>
              <a:ext cx="109858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7A38342-66A4-F937-7264-6AAF5B481363}"/>
              </a:ext>
            </a:extLst>
          </p:cNvPr>
          <p:cNvGrpSpPr/>
          <p:nvPr/>
        </p:nvGrpSpPr>
        <p:grpSpPr>
          <a:xfrm>
            <a:off x="252933" y="3854820"/>
            <a:ext cx="1440642" cy="995810"/>
            <a:chOff x="984370" y="2763960"/>
            <a:chExt cx="1440642" cy="995810"/>
          </a:xfrm>
        </p:grpSpPr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EDCA1885-22DB-E294-D7E6-66487BC4A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rcRect/>
            <a:stretch/>
          </p:blipFill>
          <p:spPr>
            <a:xfrm>
              <a:off x="1481622" y="2763960"/>
              <a:ext cx="457200" cy="457200"/>
            </a:xfrm>
            <a:prstGeom prst="rect">
              <a:avLst/>
            </a:prstGeom>
          </p:spPr>
        </p:pic>
        <p:sp>
          <p:nvSpPr>
            <p:cNvPr id="112" name="TextBox 25">
              <a:extLst>
                <a:ext uri="{FF2B5EF4-FFF2-40B4-BE49-F238E27FC236}">
                  <a16:creationId xmlns:a16="http://schemas.microsoft.com/office/drawing/2014/main" id="{C5306FF3-36A4-A53F-5F00-92450E4504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370" y="3298105"/>
              <a:ext cx="144064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Infrastructure</a:t>
              </a:r>
            </a:p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Configuration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5C38AF7-144F-43F6-74D9-36C049D742CB}"/>
              </a:ext>
            </a:extLst>
          </p:cNvPr>
          <p:cNvGrpSpPr/>
          <p:nvPr/>
        </p:nvGrpSpPr>
        <p:grpSpPr>
          <a:xfrm>
            <a:off x="1366783" y="5469543"/>
            <a:ext cx="1440642" cy="995810"/>
            <a:chOff x="1366783" y="5469543"/>
            <a:chExt cx="1440642" cy="99581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5DCB575-7E81-A0B4-F8EA-46FEE04A5E67}"/>
                </a:ext>
              </a:extLst>
            </p:cNvPr>
            <p:cNvGrpSpPr/>
            <p:nvPr/>
          </p:nvGrpSpPr>
          <p:grpSpPr>
            <a:xfrm>
              <a:off x="1366783" y="5469543"/>
              <a:ext cx="1440642" cy="995810"/>
              <a:chOff x="984370" y="2763960"/>
              <a:chExt cx="1440642" cy="995810"/>
            </a:xfrm>
          </p:grpSpPr>
          <p:pic>
            <p:nvPicPr>
              <p:cNvPr id="107" name="Graphic 106">
                <a:extLst>
                  <a:ext uri="{FF2B5EF4-FFF2-40B4-BE49-F238E27FC236}">
                    <a16:creationId xmlns:a16="http://schemas.microsoft.com/office/drawing/2014/main" id="{656BA890-A17A-AF0D-379A-73ED33F63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rcRect/>
              <a:stretch/>
            </p:blipFill>
            <p:spPr>
              <a:xfrm>
                <a:off x="1481622" y="2763960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08" name="TextBox 25">
                <a:extLst>
                  <a:ext uri="{FF2B5EF4-FFF2-40B4-BE49-F238E27FC236}">
                    <a16:creationId xmlns:a16="http://schemas.microsoft.com/office/drawing/2014/main" id="{457F4D04-26B4-E7E9-2D12-BD6D740AF1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4370" y="3298105"/>
                <a:ext cx="144064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Bootstrap</a:t>
                </a:r>
              </a:p>
              <a:p>
                <a:pPr algn="ctr" eaLnBrk="1" hangingPunct="1"/>
                <a:r>
                  <a:rPr lang="en-US" alt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Configuration</a:t>
                </a:r>
              </a:p>
            </p:txBody>
          </p:sp>
        </p:grpSp>
        <p:cxnSp>
          <p:nvCxnSpPr>
            <p:cNvPr id="117" name="Straight Arrow Connector 116" descr="Right pointing horizontal arrow.">
              <a:extLst>
                <a:ext uri="{FF2B5EF4-FFF2-40B4-BE49-F238E27FC236}">
                  <a16:creationId xmlns:a16="http://schemas.microsoft.com/office/drawing/2014/main" id="{84C010E4-D37B-4016-9F0D-AED017637CED}"/>
                </a:ext>
              </a:extLst>
            </p:cNvPr>
            <p:cNvCxnSpPr>
              <a:cxnSpLocks/>
            </p:cNvCxnSpPr>
            <p:nvPr/>
          </p:nvCxnSpPr>
          <p:spPr>
            <a:xfrm>
              <a:off x="1382665" y="5823442"/>
              <a:ext cx="32784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Straight Arrow Connector 136" descr="Right pointing horizontal arrow.">
            <a:extLst>
              <a:ext uri="{FF2B5EF4-FFF2-40B4-BE49-F238E27FC236}">
                <a16:creationId xmlns:a16="http://schemas.microsoft.com/office/drawing/2014/main" id="{C490BF20-DE68-42B0-85C9-079C4DF1FCEB}"/>
              </a:ext>
            </a:extLst>
          </p:cNvPr>
          <p:cNvCxnSpPr>
            <a:cxnSpLocks/>
          </p:cNvCxnSpPr>
          <p:nvPr/>
        </p:nvCxnSpPr>
        <p:spPr>
          <a:xfrm>
            <a:off x="2087104" y="2703810"/>
            <a:ext cx="121730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EB1A3D2-48FB-AA55-3BA5-F128AEAE3354}"/>
              </a:ext>
            </a:extLst>
          </p:cNvPr>
          <p:cNvGrpSpPr/>
          <p:nvPr/>
        </p:nvGrpSpPr>
        <p:grpSpPr>
          <a:xfrm>
            <a:off x="7279920" y="3500609"/>
            <a:ext cx="1486306" cy="1633714"/>
            <a:chOff x="7279920" y="3500609"/>
            <a:chExt cx="1486306" cy="1633714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8F457D3F-AE31-8F6F-2231-FC076A5448BC}"/>
                </a:ext>
              </a:extLst>
            </p:cNvPr>
            <p:cNvGrpSpPr/>
            <p:nvPr/>
          </p:nvGrpSpPr>
          <p:grpSpPr>
            <a:xfrm>
              <a:off x="7279920" y="3500609"/>
              <a:ext cx="1486306" cy="1633714"/>
              <a:chOff x="7279920" y="3500609"/>
              <a:chExt cx="1486306" cy="163371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5326F77-FB17-26CD-BAAE-0A22C2764C34}"/>
                  </a:ext>
                </a:extLst>
              </p:cNvPr>
              <p:cNvGrpSpPr/>
              <p:nvPr/>
            </p:nvGrpSpPr>
            <p:grpSpPr>
              <a:xfrm>
                <a:off x="7279920" y="3500609"/>
                <a:ext cx="1486306" cy="1633714"/>
                <a:chOff x="9271249" y="3440203"/>
                <a:chExt cx="1486306" cy="1633714"/>
              </a:xfrm>
            </p:grpSpPr>
            <p:grpSp>
              <p:nvGrpSpPr>
                <p:cNvPr id="30" name="Group 29" descr="Smile group.">
                  <a:extLst>
                    <a:ext uri="{FF2B5EF4-FFF2-40B4-BE49-F238E27FC236}">
                      <a16:creationId xmlns:a16="http://schemas.microsoft.com/office/drawing/2014/main" id="{6238F010-B3B4-5BD0-0A25-F409E076CF22}"/>
                    </a:ext>
                  </a:extLst>
                </p:cNvPr>
                <p:cNvGrpSpPr/>
                <p:nvPr/>
              </p:nvGrpSpPr>
              <p:grpSpPr>
                <a:xfrm>
                  <a:off x="9271249" y="3440203"/>
                  <a:ext cx="1486306" cy="1633714"/>
                  <a:chOff x="348284" y="3788621"/>
                  <a:chExt cx="1486306" cy="1633714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D7534654-49F9-5858-1DB3-22EF993DF09C}"/>
                      </a:ext>
                    </a:extLst>
                  </p:cNvPr>
                  <p:cNvSpPr/>
                  <p:nvPr/>
                </p:nvSpPr>
                <p:spPr>
                  <a:xfrm>
                    <a:off x="348286" y="3788622"/>
                    <a:ext cx="1486304" cy="1633713"/>
                  </a:xfrm>
                  <a:prstGeom prst="rect">
                    <a:avLst/>
                  </a:prstGeom>
                  <a:noFill/>
                  <a:ln w="15875">
                    <a:solidFill>
                      <a:srgbClr val="ED71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02920" tIns="9144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EKS Cluster</a:t>
                    </a:r>
                  </a:p>
                </p:txBody>
              </p:sp>
              <p:pic>
                <p:nvPicPr>
                  <p:cNvPr id="33" name="Graphic 32" descr="Graphic icon.">
                    <a:extLst>
                      <a:ext uri="{FF2B5EF4-FFF2-40B4-BE49-F238E27FC236}">
                        <a16:creationId xmlns:a16="http://schemas.microsoft.com/office/drawing/2014/main" id="{C7094C99-CA7F-5BD7-9DDF-F122F732AC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>
                    <a:extLst>
                      <a:ext uri="{96DAC541-7B7A-43D3-8B79-37D633B846F1}">
                        <asvg:svgBlip xmlns:asvg="http://schemas.microsoft.com/office/drawing/2016/SVG/main" r:embed="rId39"/>
                      </a:ext>
                    </a:extLst>
                  </a:blip>
                  <a:srcRect/>
                  <a:stretch/>
                </p:blipFill>
                <p:spPr>
                  <a:xfrm>
                    <a:off x="348284" y="3788621"/>
                    <a:ext cx="381000" cy="381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Graphic 23" descr="Amazon Elastic Kubernetes Service (Amazon EKS) Service icon.">
                  <a:extLst>
                    <a:ext uri="{FF2B5EF4-FFF2-40B4-BE49-F238E27FC236}">
                      <a16:creationId xmlns:a16="http://schemas.microsoft.com/office/drawing/2014/main" id="{637C21F4-7926-B182-5607-C665C2AADB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0">
                  <a:extLst>
                    <a:ext uri="{96DAC541-7B7A-43D3-8B79-37D633B846F1}">
                      <asvg:svgBlip xmlns:asvg="http://schemas.microsoft.com/office/drawing/2016/SVG/main" r:embed="rId41"/>
                    </a:ext>
                  </a:extLst>
                </a:blip>
                <a:srcRect/>
                <a:stretch/>
              </p:blipFill>
              <p:spPr bwMode="auto">
                <a:xfrm>
                  <a:off x="9288330" y="3450139"/>
                  <a:ext cx="371485" cy="3714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47" name="Graphic 146">
                <a:extLst>
                  <a:ext uri="{FF2B5EF4-FFF2-40B4-BE49-F238E27FC236}">
                    <a16:creationId xmlns:a16="http://schemas.microsoft.com/office/drawing/2014/main" id="{5E6CF4BB-01A3-F540-3C79-8202EDD5B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rcRect/>
              <a:stretch/>
            </p:blipFill>
            <p:spPr>
              <a:xfrm>
                <a:off x="7802254" y="4142543"/>
                <a:ext cx="457200" cy="457200"/>
              </a:xfrm>
              <a:prstGeom prst="rect">
                <a:avLst/>
              </a:prstGeom>
            </p:spPr>
          </p:pic>
        </p:grpSp>
        <p:sp>
          <p:nvSpPr>
            <p:cNvPr id="148" name="TextBox 17">
              <a:extLst>
                <a:ext uri="{FF2B5EF4-FFF2-40B4-BE49-F238E27FC236}">
                  <a16:creationId xmlns:a16="http://schemas.microsoft.com/office/drawing/2014/main" id="{11D20D3C-0792-3598-6540-725F197A2E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05998" y="4599743"/>
              <a:ext cx="123476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Node Groups</a:t>
              </a:r>
            </a:p>
          </p:txBody>
        </p:sp>
      </p:grpSp>
      <p:cxnSp>
        <p:nvCxnSpPr>
          <p:cNvPr id="152" name="Straight Arrow Connector 151" descr="Right pointing horizontal arrow.">
            <a:extLst>
              <a:ext uri="{FF2B5EF4-FFF2-40B4-BE49-F238E27FC236}">
                <a16:creationId xmlns:a16="http://schemas.microsoft.com/office/drawing/2014/main" id="{F4FBCE09-AE73-1F30-C55F-D2BA61E04725}"/>
              </a:ext>
            </a:extLst>
          </p:cNvPr>
          <p:cNvCxnSpPr>
            <a:cxnSpLocks/>
          </p:cNvCxnSpPr>
          <p:nvPr/>
        </p:nvCxnSpPr>
        <p:spPr>
          <a:xfrm flipV="1">
            <a:off x="1025760" y="4927575"/>
            <a:ext cx="0" cy="490655"/>
          </a:xfrm>
          <a:prstGeom prst="straightConnector1">
            <a:avLst/>
          </a:prstGeom>
          <a:ln w="15875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94E60F1-DDFE-3612-DF19-825155546050}"/>
              </a:ext>
            </a:extLst>
          </p:cNvPr>
          <p:cNvGrpSpPr/>
          <p:nvPr/>
        </p:nvGrpSpPr>
        <p:grpSpPr>
          <a:xfrm>
            <a:off x="1382665" y="3677941"/>
            <a:ext cx="2405931" cy="1956864"/>
            <a:chOff x="1382665" y="3677941"/>
            <a:chExt cx="2405931" cy="1956864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C1080C9E-4741-89BA-C30A-45B6DDF589D0}"/>
                </a:ext>
              </a:extLst>
            </p:cNvPr>
            <p:cNvGrpSpPr/>
            <p:nvPr/>
          </p:nvGrpSpPr>
          <p:grpSpPr>
            <a:xfrm>
              <a:off x="1382665" y="3854820"/>
              <a:ext cx="2405931" cy="1779985"/>
              <a:chOff x="1382665" y="3854820"/>
              <a:chExt cx="2405931" cy="1779985"/>
            </a:xfrm>
          </p:grpSpPr>
          <p:cxnSp>
            <p:nvCxnSpPr>
              <p:cNvPr id="118" name="Straight Arrow Connector 117" descr="Right pointing horizontal arrow.">
                <a:extLst>
                  <a:ext uri="{FF2B5EF4-FFF2-40B4-BE49-F238E27FC236}">
                    <a16:creationId xmlns:a16="http://schemas.microsoft.com/office/drawing/2014/main" id="{4543AF44-41E1-22B2-2E93-82328EADC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2686" y="4104090"/>
                <a:ext cx="791721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E7AC70D8-CEC3-436C-18C9-BA4CC79BA6DE}"/>
                  </a:ext>
                </a:extLst>
              </p:cNvPr>
              <p:cNvGrpSpPr/>
              <p:nvPr/>
            </p:nvGrpSpPr>
            <p:grpSpPr>
              <a:xfrm>
                <a:off x="1382665" y="3854820"/>
                <a:ext cx="2405931" cy="1779985"/>
                <a:chOff x="1382665" y="3854820"/>
                <a:chExt cx="2405931" cy="1779985"/>
              </a:xfrm>
            </p:grpSpPr>
            <p:cxnSp>
              <p:nvCxnSpPr>
                <p:cNvPr id="53" name="Straight Arrow Connector 52" descr="Right pointing horizontal arrow.">
                  <a:extLst>
                    <a:ext uri="{FF2B5EF4-FFF2-40B4-BE49-F238E27FC236}">
                      <a16:creationId xmlns:a16="http://schemas.microsoft.com/office/drawing/2014/main" id="{F7A09418-FDC0-E7E5-BE97-7EA432BA55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82665" y="4109345"/>
                  <a:ext cx="327843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type="none" w="med" len="sm"/>
                  <a:tailEnd type="arrow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Freeform 60" descr="Ninety degree arrow pointing up to the left.">
                  <a:extLst>
                    <a:ext uri="{FF2B5EF4-FFF2-40B4-BE49-F238E27FC236}">
                      <a16:creationId xmlns:a16="http://schemas.microsoft.com/office/drawing/2014/main" id="{9DB69A0F-E023-800E-923F-44F6AB9F0165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2512686" y="4346027"/>
                  <a:ext cx="1275910" cy="1288778"/>
                </a:xfrm>
                <a:custGeom>
                  <a:avLst/>
                  <a:gdLst>
                    <a:gd name="connsiteX0" fmla="*/ 1371600 w 1371600"/>
                    <a:gd name="connsiteY0" fmla="*/ 711200 h 711200"/>
                    <a:gd name="connsiteX1" fmla="*/ 1371600 w 1371600"/>
                    <a:gd name="connsiteY1" fmla="*/ 0 h 711200"/>
                    <a:gd name="connsiteX2" fmla="*/ 0 w 1371600"/>
                    <a:gd name="connsiteY2" fmla="*/ 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71600" h="711200">
                      <a:moveTo>
                        <a:pt x="1371600" y="711200"/>
                      </a:moveTo>
                      <a:lnTo>
                        <a:pt x="137160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75">
                  <a:solidFill>
                    <a:schemeClr val="tx1"/>
                  </a:solidFill>
                  <a:headEnd type="none" w="med" len="sm"/>
                  <a:tailEnd type="arrow" w="med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</p:txBody>
            </p: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525BB5EA-15C0-640C-B36E-FC4BD3C07013}"/>
                    </a:ext>
                  </a:extLst>
                </p:cNvPr>
                <p:cNvGrpSpPr/>
                <p:nvPr/>
              </p:nvGrpSpPr>
              <p:grpSpPr>
                <a:xfrm>
                  <a:off x="1389439" y="3854820"/>
                  <a:ext cx="1440642" cy="995810"/>
                  <a:chOff x="984370" y="2763960"/>
                  <a:chExt cx="1440642" cy="995810"/>
                </a:xfrm>
              </p:grpSpPr>
              <p:pic>
                <p:nvPicPr>
                  <p:cNvPr id="128" name="Graphic 127">
                    <a:extLst>
                      <a:ext uri="{FF2B5EF4-FFF2-40B4-BE49-F238E27FC236}">
                        <a16:creationId xmlns:a16="http://schemas.microsoft.com/office/drawing/2014/main" id="{784F4E7C-5B57-61F7-7F13-16E15EC48F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4">
                    <a:extLst>
                      <a:ext uri="{96DAC541-7B7A-43D3-8B79-37D633B846F1}">
                        <asvg:svgBlip xmlns:asvg="http://schemas.microsoft.com/office/drawing/2016/SVG/main" r:embed="rId45"/>
                      </a:ext>
                    </a:extLst>
                  </a:blip>
                  <a:srcRect/>
                  <a:stretch/>
                </p:blipFill>
                <p:spPr>
                  <a:xfrm>
                    <a:off x="1481622" y="2763960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129" name="TextBox 25">
                    <a:extLst>
                      <a:ext uri="{FF2B5EF4-FFF2-40B4-BE49-F238E27FC236}">
                        <a16:creationId xmlns:a16="http://schemas.microsoft.com/office/drawing/2014/main" id="{2732F2CD-010E-C9E9-B117-37A839FED11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84370" y="3298105"/>
                    <a:ext cx="1440642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algn="ctr"/>
                    <a:r>
                      <a:rPr lang="en-US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GitHub </a:t>
                    </a:r>
                  </a:p>
                  <a:p>
                    <a:pPr algn="ctr"/>
                    <a:r>
                      <a:rPr lang="en-US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Actions</a:t>
                    </a:r>
                  </a:p>
                </p:txBody>
              </p:sp>
            </p:grpSp>
          </p:grpSp>
        </p:grpSp>
        <p:pic>
          <p:nvPicPr>
            <p:cNvPr id="157" name="Graphic 156">
              <a:extLst>
                <a:ext uri="{FF2B5EF4-FFF2-40B4-BE49-F238E27FC236}">
                  <a16:creationId xmlns:a16="http://schemas.microsoft.com/office/drawing/2014/main" id="{4F53BC2C-4BE5-6AD7-FA9A-C04EB08A1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993635" y="3677941"/>
              <a:ext cx="347635" cy="347635"/>
            </a:xfrm>
            <a:prstGeom prst="rect">
              <a:avLst/>
            </a:prstGeom>
          </p:spPr>
        </p:pic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2AAD920-77B2-E045-005D-06126B992D2F}"/>
              </a:ext>
            </a:extLst>
          </p:cNvPr>
          <p:cNvGrpSpPr/>
          <p:nvPr/>
        </p:nvGrpSpPr>
        <p:grpSpPr>
          <a:xfrm>
            <a:off x="4058387" y="3467687"/>
            <a:ext cx="1246037" cy="465273"/>
            <a:chOff x="4058387" y="3467687"/>
            <a:chExt cx="1246037" cy="465273"/>
          </a:xfrm>
        </p:grpSpPr>
        <p:sp>
          <p:nvSpPr>
            <p:cNvPr id="122" name="TextBox 12">
              <a:extLst>
                <a:ext uri="{FF2B5EF4-FFF2-40B4-BE49-F238E27FC236}">
                  <a16:creationId xmlns:a16="http://schemas.microsoft.com/office/drawing/2014/main" id="{C34E26EF-3DA8-EFDF-AA6B-9515612AF0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8387" y="3471295"/>
              <a:ext cx="7888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Internet </a:t>
              </a:r>
            </a:p>
            <a:p>
              <a:pPr algn="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gateway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7CE689C-BD30-5CDF-75CA-4B3689CF8A6F}"/>
                </a:ext>
              </a:extLst>
            </p:cNvPr>
            <p:cNvGrpSpPr/>
            <p:nvPr/>
          </p:nvGrpSpPr>
          <p:grpSpPr>
            <a:xfrm>
              <a:off x="4847224" y="3467687"/>
              <a:ext cx="457200" cy="457200"/>
              <a:chOff x="4703458" y="3211814"/>
              <a:chExt cx="457200" cy="457200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A7692ECE-3049-E3F3-6692-9366CE02E373}"/>
                  </a:ext>
                </a:extLst>
              </p:cNvPr>
              <p:cNvSpPr/>
              <p:nvPr/>
            </p:nvSpPr>
            <p:spPr>
              <a:xfrm>
                <a:off x="4726682" y="3235038"/>
                <a:ext cx="410753" cy="4107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121" name="Graphic 120" descr="Internet gateway resource icon for the Amazon VPC service.&#10;">
                <a:extLst>
                  <a:ext uri="{FF2B5EF4-FFF2-40B4-BE49-F238E27FC236}">
                    <a16:creationId xmlns:a16="http://schemas.microsoft.com/office/drawing/2014/main" id="{8801586C-04DA-A638-A945-24DA578D05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/>
              </a:stretch>
            </p:blipFill>
            <p:spPr>
              <a:xfrm>
                <a:off x="4703458" y="3211814"/>
                <a:ext cx="457200" cy="457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982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294</Words>
  <Application>Microsoft Macintosh PowerPoint</Application>
  <PresentationFormat>Widescreen</PresentationFormat>
  <Paragraphs>120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DataScientest Project Translator</vt:lpstr>
      <vt:lpstr>Concept</vt:lpstr>
      <vt:lpstr>Collaboration</vt:lpstr>
      <vt:lpstr>Write once, deploy everywhere</vt:lpstr>
      <vt:lpstr>Repository Organization</vt:lpstr>
      <vt:lpstr>Application Pipeline</vt:lpstr>
      <vt:lpstr>Keep It Dry</vt:lpstr>
      <vt:lpstr>Infrastructure Pipeline</vt:lpstr>
      <vt:lpstr>PowerPoint Presentation</vt:lpstr>
      <vt:lpstr>Deployment Pipeline</vt:lpstr>
      <vt:lpstr>Cluster</vt:lpstr>
      <vt:lpstr>Obstacles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ktwo seventytwo</dc:creator>
  <cp:lastModifiedBy>ktwo seventytwo</cp:lastModifiedBy>
  <cp:revision>8</cp:revision>
  <dcterms:created xsi:type="dcterms:W3CDTF">2025-03-04T17:50:01Z</dcterms:created>
  <dcterms:modified xsi:type="dcterms:W3CDTF">2025-03-05T20:45:45Z</dcterms:modified>
</cp:coreProperties>
</file>